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3" r:id="rId3"/>
    <p:sldId id="271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2" r:id="rId13"/>
    <p:sldId id="267" r:id="rId14"/>
    <p:sldId id="268" r:id="rId15"/>
    <p:sldId id="269" r:id="rId16"/>
    <p:sldId id="270" r:id="rId17"/>
    <p:sldId id="26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5823-9B42-452A-8FD1-CBFBED15294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75CD-C5E8-4BE8-BD4B-25DA1013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5823-9B42-452A-8FD1-CBFBED15294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75CD-C5E8-4BE8-BD4B-25DA1013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5823-9B42-452A-8FD1-CBFBED15294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75CD-C5E8-4BE8-BD4B-25DA1013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1F8-EA8A-4838-8932-308B36523A61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8E82-2AFB-420A-86FB-C276D79D6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1F8-EA8A-4838-8932-308B36523A61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8E82-2AFB-420A-86FB-C276D79D6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1F8-EA8A-4838-8932-308B36523A61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8E82-2AFB-420A-86FB-C276D79D6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1F8-EA8A-4838-8932-308B36523A61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8E82-2AFB-420A-86FB-C276D79D6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1F8-EA8A-4838-8932-308B36523A61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8E82-2AFB-420A-86FB-C276D79D6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1F8-EA8A-4838-8932-308B36523A61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8E82-2AFB-420A-86FB-C276D79D6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1F8-EA8A-4838-8932-308B36523A61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8E82-2AFB-420A-86FB-C276D79D6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1F8-EA8A-4838-8932-308B36523A61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8E82-2AFB-420A-86FB-C276D79D6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5823-9B42-452A-8FD1-CBFBED15294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75CD-C5E8-4BE8-BD4B-25DA1013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1F8-EA8A-4838-8932-308B36523A61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8E82-2AFB-420A-86FB-C276D79D6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1F8-EA8A-4838-8932-308B36523A61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8E82-2AFB-420A-86FB-C276D79D6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1F8-EA8A-4838-8932-308B36523A61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8E82-2AFB-420A-86FB-C276D79D6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5823-9B42-452A-8FD1-CBFBED15294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75CD-C5E8-4BE8-BD4B-25DA1013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5823-9B42-452A-8FD1-CBFBED15294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75CD-C5E8-4BE8-BD4B-25DA1013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5823-9B42-452A-8FD1-CBFBED15294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75CD-C5E8-4BE8-BD4B-25DA1013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5823-9B42-452A-8FD1-CBFBED15294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75CD-C5E8-4BE8-BD4B-25DA1013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5823-9B42-452A-8FD1-CBFBED15294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75CD-C5E8-4BE8-BD4B-25DA1013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5823-9B42-452A-8FD1-CBFBED15294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75CD-C5E8-4BE8-BD4B-25DA1013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5823-9B42-452A-8FD1-CBFBED15294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75CD-C5E8-4BE8-BD4B-25DA1013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5823-9B42-452A-8FD1-CBFBED15294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75CD-C5E8-4BE8-BD4B-25DA1013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91F8-EA8A-4838-8932-308B36523A61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8E82-2AFB-420A-86FB-C276D79D6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152400"/>
            <a:ext cx="5029200" cy="6553200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IBM Summer Internship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TABLE PARTITION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Name – Vinayak Vedant Srivastava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Batch - 2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528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Partitions shown on Hadoop</a:t>
            </a:r>
            <a:endParaRPr lang="en-US" sz="4000" b="1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457200"/>
            <a:ext cx="8001000" cy="2743200"/>
          </a:xfrm>
        </p:spPr>
      </p:pic>
      <p:pic>
        <p:nvPicPr>
          <p:cNvPr id="5" name="Picture 4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267200"/>
            <a:ext cx="81534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Dynamic Partition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fontAlgn="base"/>
            <a:r>
              <a:rPr lang="en-US" sz="2800" dirty="0"/>
              <a:t>Single insert to partition table is known as a dynamic partition.</a:t>
            </a:r>
          </a:p>
          <a:p>
            <a:pPr fontAlgn="base"/>
            <a:r>
              <a:rPr lang="en-US" sz="2800" dirty="0"/>
              <a:t>Usually, dynamic partition loads the data from the non-partitioned table.</a:t>
            </a:r>
          </a:p>
          <a:p>
            <a:pPr fontAlgn="base"/>
            <a:r>
              <a:rPr lang="en-US" sz="2800" dirty="0"/>
              <a:t>Dynamic Partition takes more time in loading data compared to static partition</a:t>
            </a:r>
            <a:r>
              <a:rPr lang="en-US" sz="2800" dirty="0" smtClean="0"/>
              <a:t>.</a:t>
            </a:r>
          </a:p>
          <a:p>
            <a:pPr fontAlgn="base"/>
            <a:r>
              <a:rPr lang="en-US" sz="2800" dirty="0" smtClean="0"/>
              <a:t>If you want to use the Dynamic partition in the hive you should set property;</a:t>
            </a:r>
          </a:p>
          <a:p>
            <a:pPr fontAlgn="base">
              <a:buNone/>
            </a:pPr>
            <a:r>
              <a:rPr lang="en-US" sz="2800" dirty="0" smtClean="0"/>
              <a:t>     </a:t>
            </a:r>
            <a:r>
              <a:rPr lang="en-US" sz="2800" b="1" dirty="0" smtClean="0"/>
              <a:t>set </a:t>
            </a:r>
            <a:r>
              <a:rPr lang="en-US" sz="2800" b="1" dirty="0" err="1" smtClean="0"/>
              <a:t>hive.exec.dynamic.partition</a:t>
            </a:r>
            <a:r>
              <a:rPr lang="en-US" sz="2800" b="1" dirty="0" smtClean="0"/>
              <a:t>=true</a:t>
            </a:r>
          </a:p>
          <a:p>
            <a:pPr fontAlgn="base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set </a:t>
            </a:r>
            <a:r>
              <a:rPr lang="en-US" sz="2800" b="1" dirty="0" err="1" smtClean="0"/>
              <a:t>hive.exec.dynamic.partition.mode</a:t>
            </a:r>
            <a:r>
              <a:rPr lang="en-US" sz="2800" b="1" dirty="0" smtClean="0"/>
              <a:t>=</a:t>
            </a:r>
            <a:r>
              <a:rPr lang="en-US" sz="2800" b="1" dirty="0" err="1" smtClean="0"/>
              <a:t>nonstrict</a:t>
            </a:r>
            <a:endParaRPr lang="en-US" sz="2800" b="1" dirty="0" smtClean="0"/>
          </a:p>
          <a:p>
            <a:pPr fontAlgn="base"/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How to perform Dynamic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Load data in a Non-Partitioned table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5" name="Picture 4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458200" cy="4691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Create a Partition Table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Load data on the basis of Non-Partitioned Table</a:t>
            </a:r>
            <a:endParaRPr lang="en-US" sz="2800" b="1" dirty="0"/>
          </a:p>
        </p:txBody>
      </p:sp>
      <p:pic>
        <p:nvPicPr>
          <p:cNvPr id="4" name="Picture 3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8763000" cy="1676400"/>
          </a:xfrm>
          <a:prstGeom prst="rect">
            <a:avLst/>
          </a:prstGeom>
        </p:spPr>
      </p:pic>
      <p:pic>
        <p:nvPicPr>
          <p:cNvPr id="5" name="Picture 4" descr="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971800"/>
            <a:ext cx="8686800" cy="3564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Partitions Performed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000" b="1" dirty="0" smtClean="0"/>
          </a:p>
          <a:p>
            <a:pPr>
              <a:buNone/>
            </a:pPr>
            <a:endParaRPr lang="en-US" sz="4000" b="1" dirty="0"/>
          </a:p>
          <a:p>
            <a:pPr>
              <a:buNone/>
            </a:pPr>
            <a:r>
              <a:rPr lang="en-US" sz="4000" b="1" dirty="0" smtClean="0"/>
              <a:t>Partitions shown on Hadoop</a:t>
            </a:r>
            <a:endParaRPr lang="en-US" sz="4000" b="1" dirty="0"/>
          </a:p>
        </p:txBody>
      </p:sp>
      <p:pic>
        <p:nvPicPr>
          <p:cNvPr id="4" name="Picture 3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1"/>
            <a:ext cx="6524972" cy="1904999"/>
          </a:xfrm>
          <a:prstGeom prst="rect">
            <a:avLst/>
          </a:prstGeom>
        </p:spPr>
      </p:pic>
      <p:pic>
        <p:nvPicPr>
          <p:cNvPr id="5" name="Picture 4" descr="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10000"/>
            <a:ext cx="77724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/>
              <a:t>Loaded Data</a:t>
            </a:r>
            <a:endParaRPr lang="en-US" sz="4000" b="1" dirty="0"/>
          </a:p>
        </p:txBody>
      </p:sp>
      <p:pic>
        <p:nvPicPr>
          <p:cNvPr id="4" name="Content Placeholder 3" descr="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19200"/>
            <a:ext cx="8077200" cy="5029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Advantages and Disadvantages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2800" b="1" dirty="0" smtClean="0"/>
              <a:t>Advantages:-</a:t>
            </a:r>
          </a:p>
          <a:p>
            <a:pPr fontAlgn="base"/>
            <a:r>
              <a:rPr lang="en-US" sz="2800" dirty="0" smtClean="0"/>
              <a:t>Partitioning </a:t>
            </a:r>
            <a:r>
              <a:rPr lang="en-US" sz="2800" dirty="0"/>
              <a:t>in Hive distributes execution load horizontally.</a:t>
            </a:r>
          </a:p>
          <a:p>
            <a:pPr fontAlgn="base"/>
            <a:r>
              <a:rPr lang="en-US" sz="2800" dirty="0"/>
              <a:t>In partition faster execution of queries with the low volume of data takes place</a:t>
            </a:r>
            <a:r>
              <a:rPr lang="en-US" sz="2800" dirty="0" smtClean="0"/>
              <a:t>.</a:t>
            </a:r>
          </a:p>
          <a:p>
            <a:pPr fontAlgn="base">
              <a:buNone/>
            </a:pPr>
            <a:r>
              <a:rPr lang="en-US" sz="2800" b="1" dirty="0" smtClean="0"/>
              <a:t>Disadvantages:-</a:t>
            </a:r>
          </a:p>
          <a:p>
            <a:pPr fontAlgn="base"/>
            <a:r>
              <a:rPr lang="en-US" sz="2800" dirty="0"/>
              <a:t>There is the possibility of too many small partition creations- too many directories.</a:t>
            </a:r>
          </a:p>
          <a:p>
            <a:pPr fontAlgn="base"/>
            <a:r>
              <a:rPr lang="en-US" sz="2800" dirty="0"/>
              <a:t>Partition is effective for low volume data. But there some queries like group by on high volume of data take a long time to execute</a:t>
            </a:r>
            <a:r>
              <a:rPr lang="en-US" sz="2800" dirty="0" smtClean="0"/>
              <a:t>.</a:t>
            </a:r>
          </a:p>
          <a:p>
            <a:pPr fontAlgn="base"/>
            <a:r>
              <a:rPr lang="en-US" sz="2800" dirty="0"/>
              <a:t>There is no need for searching entire table column for a single record.</a:t>
            </a:r>
          </a:p>
          <a:p>
            <a:pPr fontAlgn="base">
              <a:buNone/>
            </a:pPr>
            <a:endParaRPr lang="en-US" sz="2800" b="1" dirty="0" smtClean="0"/>
          </a:p>
          <a:p>
            <a:pPr fontAlgn="base">
              <a:buNone/>
            </a:pP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 Thank You </a:t>
            </a:r>
            <a:br>
              <a:rPr lang="en-US" sz="53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End Of Slide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Big data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   Big data is a term used to describe a collection of data that is huge in size and yet growing exponentially with time.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4000" b="1" dirty="0" smtClean="0"/>
              <a:t>What is Hadoop?</a:t>
            </a:r>
          </a:p>
          <a:p>
            <a:r>
              <a:rPr lang="en-US" sz="2800" dirty="0" smtClean="0"/>
              <a:t>The Apache Hadoop software library is a framework that is used for storing and processing big data.</a:t>
            </a:r>
          </a:p>
          <a:p>
            <a:r>
              <a:rPr lang="en-US" sz="2800" dirty="0" smtClean="0"/>
              <a:t>Apache Hadoop is a collection of open-source software utilities that facilitate using a network of many computers to solve problems involving massive amounts of data and computation.</a:t>
            </a:r>
          </a:p>
          <a:p>
            <a:pPr>
              <a:buNone/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Hive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 smtClean="0"/>
              <a:t>Hadoop offers various tools for processing data and Hive is one of them.</a:t>
            </a:r>
          </a:p>
          <a:p>
            <a:r>
              <a:rPr lang="en-US" sz="2800" dirty="0" smtClean="0"/>
              <a:t>Hive is a data warehouse infrastructure tool to process structured data in Hadoop (used for structure and semi structured data analysis and processing).</a:t>
            </a:r>
          </a:p>
          <a:p>
            <a:pPr>
              <a:buNone/>
            </a:pPr>
            <a:r>
              <a:rPr lang="en-US" sz="4000" b="1" dirty="0" smtClean="0"/>
              <a:t>Create a Table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rcRect l="12074" t="25711" r="9055"/>
          <a:stretch>
            <a:fillRect/>
          </a:stretch>
        </p:blipFill>
        <p:spPr>
          <a:xfrm>
            <a:off x="533400" y="4495800"/>
            <a:ext cx="6534821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How to load data in a table?</a:t>
            </a:r>
            <a:endParaRPr lang="en-US" sz="4000" b="1" dirty="0"/>
          </a:p>
        </p:txBody>
      </p:sp>
      <p:pic>
        <p:nvPicPr>
          <p:cNvPr id="5" name="Content Placeholder 4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47800"/>
            <a:ext cx="7848600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Create a PARTITION TABLE</a:t>
            </a:r>
            <a:endParaRPr lang="en-US" sz="4000" b="1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95400"/>
            <a:ext cx="7086600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HIVE PARTITIONING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/>
              <a:t>Partitioning is the optimization technique in Hive which improves the performance significantly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value of partitioned column divide a table into segments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4000" b="1" dirty="0"/>
              <a:t>Types of Hive </a:t>
            </a:r>
            <a:r>
              <a:rPr lang="en-US" sz="4000" b="1" dirty="0" smtClean="0"/>
              <a:t>Partitioning</a:t>
            </a:r>
          </a:p>
          <a:p>
            <a:pPr fontAlgn="base">
              <a:buNone/>
            </a:pPr>
            <a:r>
              <a:rPr lang="en-US" sz="2800" dirty="0" smtClean="0"/>
              <a:t>   There </a:t>
            </a:r>
            <a:r>
              <a:rPr lang="en-US" sz="2800" dirty="0"/>
              <a:t>are two types of Partitioning in Apache Hive-</a:t>
            </a:r>
          </a:p>
          <a:p>
            <a:pPr fontAlgn="base"/>
            <a:r>
              <a:rPr lang="en-US" sz="2800" dirty="0"/>
              <a:t>Static Partitioning</a:t>
            </a:r>
          </a:p>
          <a:p>
            <a:pPr fontAlgn="base"/>
            <a:r>
              <a:rPr lang="en-US" sz="2800" dirty="0"/>
              <a:t>Dynamic Partitioning</a:t>
            </a:r>
          </a:p>
          <a:p>
            <a:pPr>
              <a:buNone/>
            </a:pPr>
            <a:endParaRPr lang="en-US" sz="4000" b="1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Static Partition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 fontAlgn="base"/>
            <a:r>
              <a:rPr lang="en-US" sz="2800" dirty="0"/>
              <a:t>Insert input data files individually into a partition table is Static Partition.</a:t>
            </a:r>
          </a:p>
          <a:p>
            <a:pPr fontAlgn="base"/>
            <a:r>
              <a:rPr lang="en-US" sz="2800" dirty="0"/>
              <a:t>Usually when loading files (big files) into </a:t>
            </a:r>
            <a:r>
              <a:rPr lang="en-US" sz="2800" b="1" dirty="0"/>
              <a:t>Hive tables </a:t>
            </a:r>
            <a:r>
              <a:rPr lang="en-US" sz="2800" dirty="0"/>
              <a:t>static partitions are preferred.</a:t>
            </a:r>
          </a:p>
          <a:p>
            <a:r>
              <a:rPr lang="en-US" sz="2800" dirty="0" smtClean="0"/>
              <a:t>We </a:t>
            </a:r>
            <a:r>
              <a:rPr lang="en-US" sz="2800" dirty="0"/>
              <a:t>can alter the partition in the static partition</a:t>
            </a:r>
            <a:r>
              <a:rPr lang="en-US" sz="2800" dirty="0" smtClean="0"/>
              <a:t>.</a:t>
            </a:r>
          </a:p>
          <a:p>
            <a:pPr fontAlgn="base"/>
            <a:r>
              <a:rPr lang="en-US" sz="2800" dirty="0"/>
              <a:t>If you want to use the Static partition in the hive you should set property </a:t>
            </a:r>
            <a:r>
              <a:rPr lang="en-US" sz="2800" b="1" dirty="0"/>
              <a:t>set </a:t>
            </a:r>
            <a:r>
              <a:rPr lang="en-US" sz="2800" b="1" dirty="0" err="1"/>
              <a:t>hive.mapred.mode</a:t>
            </a:r>
            <a:r>
              <a:rPr lang="en-US" sz="2800" b="1" dirty="0"/>
              <a:t> = strict </a:t>
            </a:r>
            <a:r>
              <a:rPr lang="en-US" sz="2800" dirty="0"/>
              <a:t>This property set by default in hive-site.xml</a:t>
            </a:r>
          </a:p>
          <a:p>
            <a:pPr fontAlgn="base"/>
            <a:r>
              <a:rPr lang="en-US" sz="2800" dirty="0"/>
              <a:t>Static partition is in Strict Mode.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How to perform Static Partition</a:t>
            </a:r>
            <a:endParaRPr lang="en-US" sz="4000" b="1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4582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Partitions Performed</a:t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Loaded Data </a:t>
            </a:r>
            <a:endParaRPr lang="en-US" b="1" dirty="0"/>
          </a:p>
        </p:txBody>
      </p:sp>
      <p:pic>
        <p:nvPicPr>
          <p:cNvPr id="5" name="Content Placeholder 4" descr="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19200"/>
            <a:ext cx="4953000" cy="1371600"/>
          </a:xfrm>
        </p:spPr>
      </p:pic>
      <p:pic>
        <p:nvPicPr>
          <p:cNvPr id="6" name="Picture 5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05200"/>
            <a:ext cx="7696200" cy="2896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358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1_Office Theme</vt:lpstr>
      <vt:lpstr>IBM Summer Internship  TABLE PARTITION    Name – Vinayak Vedant Srivastava Batch - 2</vt:lpstr>
      <vt:lpstr>Big data</vt:lpstr>
      <vt:lpstr>Hive</vt:lpstr>
      <vt:lpstr>How to load data in a table?</vt:lpstr>
      <vt:lpstr>Create a PARTITION TABLE</vt:lpstr>
      <vt:lpstr>HIVE PARTITIONING</vt:lpstr>
      <vt:lpstr>Static Partition</vt:lpstr>
      <vt:lpstr>How to perform Static Partition</vt:lpstr>
      <vt:lpstr>    Partitions Performed    Loaded Data </vt:lpstr>
      <vt:lpstr>Partitions shown on Hadoop</vt:lpstr>
      <vt:lpstr>Dynamic Partition</vt:lpstr>
      <vt:lpstr>How to perform Dynamic Partition</vt:lpstr>
      <vt:lpstr>Create a Partition Table</vt:lpstr>
      <vt:lpstr>Partitions Performed</vt:lpstr>
      <vt:lpstr>Loaded Data</vt:lpstr>
      <vt:lpstr>Advantages and Disadvantages </vt:lpstr>
      <vt:lpstr> Thank You  End Of Slide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Vinayak</dc:creator>
  <cp:lastModifiedBy>Vinayak</cp:lastModifiedBy>
  <cp:revision>2</cp:revision>
  <dcterms:created xsi:type="dcterms:W3CDTF">2020-06-29T09:38:40Z</dcterms:created>
  <dcterms:modified xsi:type="dcterms:W3CDTF">2020-06-30T02:26:18Z</dcterms:modified>
</cp:coreProperties>
</file>