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1" r:id="rId7"/>
    <p:sldId id="267" r:id="rId8"/>
    <p:sldId id="260" r:id="rId9"/>
    <p:sldId id="262" r:id="rId10"/>
    <p:sldId id="263" r:id="rId11"/>
    <p:sldId id="266"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220769-086A-4AA7-9B2F-2A7C12AD921F}" type="doc">
      <dgm:prSet loTypeId="urn:microsoft.com/office/officeart/2016/7/layout/LinearBlockProcessNumbered" loCatId="process" qsTypeId="urn:microsoft.com/office/officeart/2005/8/quickstyle/simple4" qsCatId="simple" csTypeId="urn:microsoft.com/office/officeart/2005/8/colors/colorful5" csCatId="colorful"/>
      <dgm:spPr/>
      <dgm:t>
        <a:bodyPr/>
        <a:lstStyle/>
        <a:p>
          <a:endParaRPr lang="en-US"/>
        </a:p>
      </dgm:t>
    </dgm:pt>
    <dgm:pt modelId="{C9EF628F-2686-4F5F-B00F-182F7A89EA19}">
      <dgm:prSet/>
      <dgm:spPr/>
      <dgm:t>
        <a:bodyPr/>
        <a:lstStyle/>
        <a:p>
          <a:r>
            <a:rPr lang="en-US"/>
            <a:t>A Discrete cosine transform (DCT) expresses a finite sequence of data points in terms of a sum of cosine functions oscillating at different frequencies.</a:t>
          </a:r>
        </a:p>
      </dgm:t>
    </dgm:pt>
    <dgm:pt modelId="{29308CD3-0C57-40EB-93BB-47E06DD8D5FF}" type="parTrans" cxnId="{B55BD5E3-E794-48C8-B75C-4BBB19211F7A}">
      <dgm:prSet/>
      <dgm:spPr/>
      <dgm:t>
        <a:bodyPr/>
        <a:lstStyle/>
        <a:p>
          <a:endParaRPr lang="en-US"/>
        </a:p>
      </dgm:t>
    </dgm:pt>
    <dgm:pt modelId="{DD1D1A23-AD64-4D8E-B0E3-3618DC724728}" type="sibTrans" cxnId="{B55BD5E3-E794-48C8-B75C-4BBB19211F7A}">
      <dgm:prSet phldrT="01"/>
      <dgm:spPr/>
      <dgm:t>
        <a:bodyPr/>
        <a:lstStyle/>
        <a:p>
          <a:r>
            <a:rPr lang="en-US"/>
            <a:t>01</a:t>
          </a:r>
        </a:p>
      </dgm:t>
    </dgm:pt>
    <dgm:pt modelId="{B4DCE2C7-AA9B-4C37-87AB-9947C7667D1B}">
      <dgm:prSet/>
      <dgm:spPr/>
      <dgm:t>
        <a:bodyPr/>
        <a:lstStyle/>
        <a:p>
          <a:r>
            <a:rPr lang="en-US"/>
            <a:t>The human eye is most sensitive to low frequencies</a:t>
          </a:r>
        </a:p>
      </dgm:t>
    </dgm:pt>
    <dgm:pt modelId="{CEBF608D-C1EB-4FDB-8C5E-92380AC9B673}" type="parTrans" cxnId="{815E41E8-ACC1-4BAA-ACB0-8EE9E2BD8403}">
      <dgm:prSet/>
      <dgm:spPr/>
      <dgm:t>
        <a:bodyPr/>
        <a:lstStyle/>
        <a:p>
          <a:endParaRPr lang="en-US"/>
        </a:p>
      </dgm:t>
    </dgm:pt>
    <dgm:pt modelId="{F68FD3F6-0639-4BC4-A345-C2B1E06A07D9}" type="sibTrans" cxnId="{815E41E8-ACC1-4BAA-ACB0-8EE9E2BD8403}">
      <dgm:prSet phldrT="02"/>
      <dgm:spPr/>
      <dgm:t>
        <a:bodyPr/>
        <a:lstStyle/>
        <a:p>
          <a:r>
            <a:rPr lang="en-US"/>
            <a:t>02</a:t>
          </a:r>
        </a:p>
      </dgm:t>
    </dgm:pt>
    <dgm:pt modelId="{B7A731AD-77EE-40DB-809E-63ED6E76EEB4}">
      <dgm:prSet/>
      <dgm:spPr/>
      <dgm:t>
        <a:bodyPr/>
        <a:lstStyle/>
        <a:p>
          <a:r>
            <a:rPr lang="en-US"/>
            <a:t>The image is divided into parts </a:t>
          </a:r>
        </a:p>
      </dgm:t>
    </dgm:pt>
    <dgm:pt modelId="{214AF3EA-B474-4428-B92D-1488587BC41D}" type="parTrans" cxnId="{6ED8E60B-7B92-4A97-8631-E4E4670DCA8D}">
      <dgm:prSet/>
      <dgm:spPr/>
      <dgm:t>
        <a:bodyPr/>
        <a:lstStyle/>
        <a:p>
          <a:endParaRPr lang="en-US"/>
        </a:p>
      </dgm:t>
    </dgm:pt>
    <dgm:pt modelId="{ACF3BE82-EDC8-48A4-BC25-AFEA16F0E9DC}" type="sibTrans" cxnId="{6ED8E60B-7B92-4A97-8631-E4E4670DCA8D}">
      <dgm:prSet phldrT="03"/>
      <dgm:spPr/>
      <dgm:t>
        <a:bodyPr/>
        <a:lstStyle/>
        <a:p>
          <a:r>
            <a:rPr lang="en-US"/>
            <a:t>03</a:t>
          </a:r>
        </a:p>
      </dgm:t>
    </dgm:pt>
    <dgm:pt modelId="{90125ECF-C0D4-4917-86E5-84E5409720B9}">
      <dgm:prSet/>
      <dgm:spPr/>
      <dgm:t>
        <a:bodyPr/>
        <a:lstStyle/>
        <a:p>
          <a:r>
            <a:rPr lang="en-IN"/>
            <a:t>Important lower frequencies are kept</a:t>
          </a:r>
          <a:endParaRPr lang="en-US"/>
        </a:p>
      </dgm:t>
    </dgm:pt>
    <dgm:pt modelId="{4CFE0AD1-A744-4DCA-848E-232D9A2FD0BC}" type="parTrans" cxnId="{6D605A94-4997-44B2-BD02-5FCE100E69A4}">
      <dgm:prSet/>
      <dgm:spPr/>
      <dgm:t>
        <a:bodyPr/>
        <a:lstStyle/>
        <a:p>
          <a:endParaRPr lang="en-US"/>
        </a:p>
      </dgm:t>
    </dgm:pt>
    <dgm:pt modelId="{36F55282-C2AD-4C66-8DDD-FBE9E2C87AA6}" type="sibTrans" cxnId="{6D605A94-4997-44B2-BD02-5FCE100E69A4}">
      <dgm:prSet phldrT="04"/>
      <dgm:spPr/>
      <dgm:t>
        <a:bodyPr/>
        <a:lstStyle/>
        <a:p>
          <a:r>
            <a:rPr lang="en-US"/>
            <a:t>04</a:t>
          </a:r>
        </a:p>
      </dgm:t>
    </dgm:pt>
    <dgm:pt modelId="{73F62000-0027-4611-BAC1-8CAF9BE55925}">
      <dgm:prSet/>
      <dgm:spPr/>
      <dgm:t>
        <a:bodyPr/>
        <a:lstStyle/>
        <a:p>
          <a:r>
            <a:rPr lang="en-IN"/>
            <a:t>Higher ones are discarded (lossy algorithm)</a:t>
          </a:r>
          <a:endParaRPr lang="en-US"/>
        </a:p>
      </dgm:t>
    </dgm:pt>
    <dgm:pt modelId="{6EEEB406-0515-4DCA-96CA-01F1B7BC555D}" type="parTrans" cxnId="{F7354E83-6911-42D8-A99F-F6616F90C0D6}">
      <dgm:prSet/>
      <dgm:spPr/>
      <dgm:t>
        <a:bodyPr/>
        <a:lstStyle/>
        <a:p>
          <a:endParaRPr lang="en-US"/>
        </a:p>
      </dgm:t>
    </dgm:pt>
    <dgm:pt modelId="{BF939A54-DC2F-4E6C-A988-565F870A9517}" type="sibTrans" cxnId="{F7354E83-6911-42D8-A99F-F6616F90C0D6}">
      <dgm:prSet phldrT="05"/>
      <dgm:spPr/>
      <dgm:t>
        <a:bodyPr/>
        <a:lstStyle/>
        <a:p>
          <a:r>
            <a:rPr lang="en-US"/>
            <a:t>05</a:t>
          </a:r>
        </a:p>
      </dgm:t>
    </dgm:pt>
    <dgm:pt modelId="{D3D9B69E-CE55-4D6F-B5A1-2A4A880A1B03}" type="pres">
      <dgm:prSet presAssocID="{CC220769-086A-4AA7-9B2F-2A7C12AD921F}" presName="Name0" presStyleCnt="0">
        <dgm:presLayoutVars>
          <dgm:animLvl val="lvl"/>
          <dgm:resizeHandles val="exact"/>
        </dgm:presLayoutVars>
      </dgm:prSet>
      <dgm:spPr/>
    </dgm:pt>
    <dgm:pt modelId="{F8A94B92-84FA-4420-BF23-7DB74E06F753}" type="pres">
      <dgm:prSet presAssocID="{C9EF628F-2686-4F5F-B00F-182F7A89EA19}" presName="compositeNode" presStyleCnt="0">
        <dgm:presLayoutVars>
          <dgm:bulletEnabled val="1"/>
        </dgm:presLayoutVars>
      </dgm:prSet>
      <dgm:spPr/>
    </dgm:pt>
    <dgm:pt modelId="{7BA6D2F6-1FB2-4A9B-8EA1-606E17E4251E}" type="pres">
      <dgm:prSet presAssocID="{C9EF628F-2686-4F5F-B00F-182F7A89EA19}" presName="bgRect" presStyleLbl="alignNode1" presStyleIdx="0" presStyleCnt="5"/>
      <dgm:spPr/>
    </dgm:pt>
    <dgm:pt modelId="{069093C1-C5B3-42C4-A8E0-92CCDC366DDA}" type="pres">
      <dgm:prSet presAssocID="{DD1D1A23-AD64-4D8E-B0E3-3618DC724728}" presName="sibTransNodeRect" presStyleLbl="alignNode1" presStyleIdx="0" presStyleCnt="5">
        <dgm:presLayoutVars>
          <dgm:chMax val="0"/>
          <dgm:bulletEnabled val="1"/>
        </dgm:presLayoutVars>
      </dgm:prSet>
      <dgm:spPr/>
    </dgm:pt>
    <dgm:pt modelId="{F2ACE620-631B-420F-BB68-BBAA81BB4A7E}" type="pres">
      <dgm:prSet presAssocID="{C9EF628F-2686-4F5F-B00F-182F7A89EA19}" presName="nodeRect" presStyleLbl="alignNode1" presStyleIdx="0" presStyleCnt="5">
        <dgm:presLayoutVars>
          <dgm:bulletEnabled val="1"/>
        </dgm:presLayoutVars>
      </dgm:prSet>
      <dgm:spPr/>
    </dgm:pt>
    <dgm:pt modelId="{C34B0448-A804-4717-B258-213694805517}" type="pres">
      <dgm:prSet presAssocID="{DD1D1A23-AD64-4D8E-B0E3-3618DC724728}" presName="sibTrans" presStyleCnt="0"/>
      <dgm:spPr/>
    </dgm:pt>
    <dgm:pt modelId="{BF0622EE-9CFB-44E6-9322-F9F13346D653}" type="pres">
      <dgm:prSet presAssocID="{B4DCE2C7-AA9B-4C37-87AB-9947C7667D1B}" presName="compositeNode" presStyleCnt="0">
        <dgm:presLayoutVars>
          <dgm:bulletEnabled val="1"/>
        </dgm:presLayoutVars>
      </dgm:prSet>
      <dgm:spPr/>
    </dgm:pt>
    <dgm:pt modelId="{03F0EDF3-0D9B-4396-B6DE-20F4BABF2CF2}" type="pres">
      <dgm:prSet presAssocID="{B4DCE2C7-AA9B-4C37-87AB-9947C7667D1B}" presName="bgRect" presStyleLbl="alignNode1" presStyleIdx="1" presStyleCnt="5"/>
      <dgm:spPr/>
    </dgm:pt>
    <dgm:pt modelId="{2248F2D6-0BD4-4C8B-A798-D9690C698519}" type="pres">
      <dgm:prSet presAssocID="{F68FD3F6-0639-4BC4-A345-C2B1E06A07D9}" presName="sibTransNodeRect" presStyleLbl="alignNode1" presStyleIdx="1" presStyleCnt="5">
        <dgm:presLayoutVars>
          <dgm:chMax val="0"/>
          <dgm:bulletEnabled val="1"/>
        </dgm:presLayoutVars>
      </dgm:prSet>
      <dgm:spPr/>
    </dgm:pt>
    <dgm:pt modelId="{0C12DB5A-D959-4873-81C4-4485A5F9CC60}" type="pres">
      <dgm:prSet presAssocID="{B4DCE2C7-AA9B-4C37-87AB-9947C7667D1B}" presName="nodeRect" presStyleLbl="alignNode1" presStyleIdx="1" presStyleCnt="5">
        <dgm:presLayoutVars>
          <dgm:bulletEnabled val="1"/>
        </dgm:presLayoutVars>
      </dgm:prSet>
      <dgm:spPr/>
    </dgm:pt>
    <dgm:pt modelId="{6B91477A-1369-4622-B160-E8881ACCF45D}" type="pres">
      <dgm:prSet presAssocID="{F68FD3F6-0639-4BC4-A345-C2B1E06A07D9}" presName="sibTrans" presStyleCnt="0"/>
      <dgm:spPr/>
    </dgm:pt>
    <dgm:pt modelId="{3610A8B2-AA52-4BDD-B25D-60E54DA693E5}" type="pres">
      <dgm:prSet presAssocID="{B7A731AD-77EE-40DB-809E-63ED6E76EEB4}" presName="compositeNode" presStyleCnt="0">
        <dgm:presLayoutVars>
          <dgm:bulletEnabled val="1"/>
        </dgm:presLayoutVars>
      </dgm:prSet>
      <dgm:spPr/>
    </dgm:pt>
    <dgm:pt modelId="{EC2E7C60-2B69-43BA-B3F6-9760ED29CC83}" type="pres">
      <dgm:prSet presAssocID="{B7A731AD-77EE-40DB-809E-63ED6E76EEB4}" presName="bgRect" presStyleLbl="alignNode1" presStyleIdx="2" presStyleCnt="5"/>
      <dgm:spPr/>
    </dgm:pt>
    <dgm:pt modelId="{89B9E668-865D-44C6-AA83-047531166652}" type="pres">
      <dgm:prSet presAssocID="{ACF3BE82-EDC8-48A4-BC25-AFEA16F0E9DC}" presName="sibTransNodeRect" presStyleLbl="alignNode1" presStyleIdx="2" presStyleCnt="5">
        <dgm:presLayoutVars>
          <dgm:chMax val="0"/>
          <dgm:bulletEnabled val="1"/>
        </dgm:presLayoutVars>
      </dgm:prSet>
      <dgm:spPr/>
    </dgm:pt>
    <dgm:pt modelId="{3722263C-3DA8-4F25-AEF9-7AA1888FD9C9}" type="pres">
      <dgm:prSet presAssocID="{B7A731AD-77EE-40DB-809E-63ED6E76EEB4}" presName="nodeRect" presStyleLbl="alignNode1" presStyleIdx="2" presStyleCnt="5">
        <dgm:presLayoutVars>
          <dgm:bulletEnabled val="1"/>
        </dgm:presLayoutVars>
      </dgm:prSet>
      <dgm:spPr/>
    </dgm:pt>
    <dgm:pt modelId="{FD4CDA4F-C377-4F43-B266-8906F247522C}" type="pres">
      <dgm:prSet presAssocID="{ACF3BE82-EDC8-48A4-BC25-AFEA16F0E9DC}" presName="sibTrans" presStyleCnt="0"/>
      <dgm:spPr/>
    </dgm:pt>
    <dgm:pt modelId="{9E77CB2D-0845-4EEA-861B-AB9FD4803827}" type="pres">
      <dgm:prSet presAssocID="{90125ECF-C0D4-4917-86E5-84E5409720B9}" presName="compositeNode" presStyleCnt="0">
        <dgm:presLayoutVars>
          <dgm:bulletEnabled val="1"/>
        </dgm:presLayoutVars>
      </dgm:prSet>
      <dgm:spPr/>
    </dgm:pt>
    <dgm:pt modelId="{F2BC5224-B21E-4C7C-80E2-A07D1F3E11D9}" type="pres">
      <dgm:prSet presAssocID="{90125ECF-C0D4-4917-86E5-84E5409720B9}" presName="bgRect" presStyleLbl="alignNode1" presStyleIdx="3" presStyleCnt="5"/>
      <dgm:spPr/>
    </dgm:pt>
    <dgm:pt modelId="{2B13016F-1AEE-4FD2-877F-6D2B5E058CD1}" type="pres">
      <dgm:prSet presAssocID="{36F55282-C2AD-4C66-8DDD-FBE9E2C87AA6}" presName="sibTransNodeRect" presStyleLbl="alignNode1" presStyleIdx="3" presStyleCnt="5">
        <dgm:presLayoutVars>
          <dgm:chMax val="0"/>
          <dgm:bulletEnabled val="1"/>
        </dgm:presLayoutVars>
      </dgm:prSet>
      <dgm:spPr/>
    </dgm:pt>
    <dgm:pt modelId="{BC1E5FA4-4E10-454D-B17E-316BA4FF5DEC}" type="pres">
      <dgm:prSet presAssocID="{90125ECF-C0D4-4917-86E5-84E5409720B9}" presName="nodeRect" presStyleLbl="alignNode1" presStyleIdx="3" presStyleCnt="5">
        <dgm:presLayoutVars>
          <dgm:bulletEnabled val="1"/>
        </dgm:presLayoutVars>
      </dgm:prSet>
      <dgm:spPr/>
    </dgm:pt>
    <dgm:pt modelId="{6004453D-196D-46D7-AB0C-0918290187A8}" type="pres">
      <dgm:prSet presAssocID="{36F55282-C2AD-4C66-8DDD-FBE9E2C87AA6}" presName="sibTrans" presStyleCnt="0"/>
      <dgm:spPr/>
    </dgm:pt>
    <dgm:pt modelId="{48D43978-5791-4351-8456-3FF22FA83885}" type="pres">
      <dgm:prSet presAssocID="{73F62000-0027-4611-BAC1-8CAF9BE55925}" presName="compositeNode" presStyleCnt="0">
        <dgm:presLayoutVars>
          <dgm:bulletEnabled val="1"/>
        </dgm:presLayoutVars>
      </dgm:prSet>
      <dgm:spPr/>
    </dgm:pt>
    <dgm:pt modelId="{CF913CB8-0EB4-4D42-B1F3-CF94EDBAD88D}" type="pres">
      <dgm:prSet presAssocID="{73F62000-0027-4611-BAC1-8CAF9BE55925}" presName="bgRect" presStyleLbl="alignNode1" presStyleIdx="4" presStyleCnt="5"/>
      <dgm:spPr/>
    </dgm:pt>
    <dgm:pt modelId="{AE750E01-C92F-4676-BB30-5E0E7BC9304F}" type="pres">
      <dgm:prSet presAssocID="{BF939A54-DC2F-4E6C-A988-565F870A9517}" presName="sibTransNodeRect" presStyleLbl="alignNode1" presStyleIdx="4" presStyleCnt="5">
        <dgm:presLayoutVars>
          <dgm:chMax val="0"/>
          <dgm:bulletEnabled val="1"/>
        </dgm:presLayoutVars>
      </dgm:prSet>
      <dgm:spPr/>
    </dgm:pt>
    <dgm:pt modelId="{775873E1-4238-4D6D-9479-62BE74A1FC30}" type="pres">
      <dgm:prSet presAssocID="{73F62000-0027-4611-BAC1-8CAF9BE55925}" presName="nodeRect" presStyleLbl="alignNode1" presStyleIdx="4" presStyleCnt="5">
        <dgm:presLayoutVars>
          <dgm:bulletEnabled val="1"/>
        </dgm:presLayoutVars>
      </dgm:prSet>
      <dgm:spPr/>
    </dgm:pt>
  </dgm:ptLst>
  <dgm:cxnLst>
    <dgm:cxn modelId="{CF54CF0B-1EB0-458E-B0B3-948CC0FD3145}" type="presOf" srcId="{BF939A54-DC2F-4E6C-A988-565F870A9517}" destId="{AE750E01-C92F-4676-BB30-5E0E7BC9304F}" srcOrd="0" destOrd="0" presId="urn:microsoft.com/office/officeart/2016/7/layout/LinearBlockProcessNumbered"/>
    <dgm:cxn modelId="{6ED8E60B-7B92-4A97-8631-E4E4670DCA8D}" srcId="{CC220769-086A-4AA7-9B2F-2A7C12AD921F}" destId="{B7A731AD-77EE-40DB-809E-63ED6E76EEB4}" srcOrd="2" destOrd="0" parTransId="{214AF3EA-B474-4428-B92D-1488587BC41D}" sibTransId="{ACF3BE82-EDC8-48A4-BC25-AFEA16F0E9DC}"/>
    <dgm:cxn modelId="{4ECDE310-C386-4330-AC0E-B06B60747AFF}" type="presOf" srcId="{73F62000-0027-4611-BAC1-8CAF9BE55925}" destId="{775873E1-4238-4D6D-9479-62BE74A1FC30}" srcOrd="1" destOrd="0" presId="urn:microsoft.com/office/officeart/2016/7/layout/LinearBlockProcessNumbered"/>
    <dgm:cxn modelId="{37F9F811-4CF7-404D-8F94-125D5D851ADD}" type="presOf" srcId="{90125ECF-C0D4-4917-86E5-84E5409720B9}" destId="{F2BC5224-B21E-4C7C-80E2-A07D1F3E11D9}" srcOrd="0" destOrd="0" presId="urn:microsoft.com/office/officeart/2016/7/layout/LinearBlockProcessNumbered"/>
    <dgm:cxn modelId="{7B68E133-F4DA-4EE4-9D40-D708B90E0127}" type="presOf" srcId="{DD1D1A23-AD64-4D8E-B0E3-3618DC724728}" destId="{069093C1-C5B3-42C4-A8E0-92CCDC366DDA}" srcOrd="0" destOrd="0" presId="urn:microsoft.com/office/officeart/2016/7/layout/LinearBlockProcessNumbered"/>
    <dgm:cxn modelId="{9C724C63-39FD-4C07-8DE7-A919632772FA}" type="presOf" srcId="{F68FD3F6-0639-4BC4-A345-C2B1E06A07D9}" destId="{2248F2D6-0BD4-4C8B-A798-D9690C698519}" srcOrd="0" destOrd="0" presId="urn:microsoft.com/office/officeart/2016/7/layout/LinearBlockProcessNumbered"/>
    <dgm:cxn modelId="{77AD5F65-462B-4DA1-AEDA-8BC2839B4BFA}" type="presOf" srcId="{ACF3BE82-EDC8-48A4-BC25-AFEA16F0E9DC}" destId="{89B9E668-865D-44C6-AA83-047531166652}" srcOrd="0" destOrd="0" presId="urn:microsoft.com/office/officeart/2016/7/layout/LinearBlockProcessNumbered"/>
    <dgm:cxn modelId="{5F20AE57-A47A-4070-974E-4435F6EE457E}" type="presOf" srcId="{90125ECF-C0D4-4917-86E5-84E5409720B9}" destId="{BC1E5FA4-4E10-454D-B17E-316BA4FF5DEC}" srcOrd="1" destOrd="0" presId="urn:microsoft.com/office/officeart/2016/7/layout/LinearBlockProcessNumbered"/>
    <dgm:cxn modelId="{F7354E83-6911-42D8-A99F-F6616F90C0D6}" srcId="{CC220769-086A-4AA7-9B2F-2A7C12AD921F}" destId="{73F62000-0027-4611-BAC1-8CAF9BE55925}" srcOrd="4" destOrd="0" parTransId="{6EEEB406-0515-4DCA-96CA-01F1B7BC555D}" sibTransId="{BF939A54-DC2F-4E6C-A988-565F870A9517}"/>
    <dgm:cxn modelId="{B2BEA788-FBCA-4986-A1A7-E56579FC0E7D}" type="presOf" srcId="{B7A731AD-77EE-40DB-809E-63ED6E76EEB4}" destId="{3722263C-3DA8-4F25-AEF9-7AA1888FD9C9}" srcOrd="1" destOrd="0" presId="urn:microsoft.com/office/officeart/2016/7/layout/LinearBlockProcessNumbered"/>
    <dgm:cxn modelId="{65E30E92-289A-4806-AF28-F0D55320A7B6}" type="presOf" srcId="{C9EF628F-2686-4F5F-B00F-182F7A89EA19}" destId="{F2ACE620-631B-420F-BB68-BBAA81BB4A7E}" srcOrd="1" destOrd="0" presId="urn:microsoft.com/office/officeart/2016/7/layout/LinearBlockProcessNumbered"/>
    <dgm:cxn modelId="{5FA34692-6DDD-408B-98C1-EE527B4E2879}" type="presOf" srcId="{CC220769-086A-4AA7-9B2F-2A7C12AD921F}" destId="{D3D9B69E-CE55-4D6F-B5A1-2A4A880A1B03}" srcOrd="0" destOrd="0" presId="urn:microsoft.com/office/officeart/2016/7/layout/LinearBlockProcessNumbered"/>
    <dgm:cxn modelId="{6D605A94-4997-44B2-BD02-5FCE100E69A4}" srcId="{CC220769-086A-4AA7-9B2F-2A7C12AD921F}" destId="{90125ECF-C0D4-4917-86E5-84E5409720B9}" srcOrd="3" destOrd="0" parTransId="{4CFE0AD1-A744-4DCA-848E-232D9A2FD0BC}" sibTransId="{36F55282-C2AD-4C66-8DDD-FBE9E2C87AA6}"/>
    <dgm:cxn modelId="{36AAC2A9-18CE-43B1-8082-0E8AF805994B}" type="presOf" srcId="{73F62000-0027-4611-BAC1-8CAF9BE55925}" destId="{CF913CB8-0EB4-4D42-B1F3-CF94EDBAD88D}" srcOrd="0" destOrd="0" presId="urn:microsoft.com/office/officeart/2016/7/layout/LinearBlockProcessNumbered"/>
    <dgm:cxn modelId="{171443B3-E234-4AB7-B9F0-DB4898DFAFF5}" type="presOf" srcId="{B4DCE2C7-AA9B-4C37-87AB-9947C7667D1B}" destId="{0C12DB5A-D959-4873-81C4-4485A5F9CC60}" srcOrd="1" destOrd="0" presId="urn:microsoft.com/office/officeart/2016/7/layout/LinearBlockProcessNumbered"/>
    <dgm:cxn modelId="{251295B4-27EA-4B41-B631-AF1E495C1C7F}" type="presOf" srcId="{C9EF628F-2686-4F5F-B00F-182F7A89EA19}" destId="{7BA6D2F6-1FB2-4A9B-8EA1-606E17E4251E}" srcOrd="0" destOrd="0" presId="urn:microsoft.com/office/officeart/2016/7/layout/LinearBlockProcessNumbered"/>
    <dgm:cxn modelId="{34FFACDE-1245-4799-B252-D3C2EA07DC67}" type="presOf" srcId="{B7A731AD-77EE-40DB-809E-63ED6E76EEB4}" destId="{EC2E7C60-2B69-43BA-B3F6-9760ED29CC83}" srcOrd="0" destOrd="0" presId="urn:microsoft.com/office/officeart/2016/7/layout/LinearBlockProcessNumbered"/>
    <dgm:cxn modelId="{77FBD6E1-054D-4E11-8FD7-1A98E5A8F1FC}" type="presOf" srcId="{36F55282-C2AD-4C66-8DDD-FBE9E2C87AA6}" destId="{2B13016F-1AEE-4FD2-877F-6D2B5E058CD1}" srcOrd="0" destOrd="0" presId="urn:microsoft.com/office/officeart/2016/7/layout/LinearBlockProcessNumbered"/>
    <dgm:cxn modelId="{65B148E3-54FA-4305-A203-7FE95B19726A}" type="presOf" srcId="{B4DCE2C7-AA9B-4C37-87AB-9947C7667D1B}" destId="{03F0EDF3-0D9B-4396-B6DE-20F4BABF2CF2}" srcOrd="0" destOrd="0" presId="urn:microsoft.com/office/officeart/2016/7/layout/LinearBlockProcessNumbered"/>
    <dgm:cxn modelId="{B55BD5E3-E794-48C8-B75C-4BBB19211F7A}" srcId="{CC220769-086A-4AA7-9B2F-2A7C12AD921F}" destId="{C9EF628F-2686-4F5F-B00F-182F7A89EA19}" srcOrd="0" destOrd="0" parTransId="{29308CD3-0C57-40EB-93BB-47E06DD8D5FF}" sibTransId="{DD1D1A23-AD64-4D8E-B0E3-3618DC724728}"/>
    <dgm:cxn modelId="{815E41E8-ACC1-4BAA-ACB0-8EE9E2BD8403}" srcId="{CC220769-086A-4AA7-9B2F-2A7C12AD921F}" destId="{B4DCE2C7-AA9B-4C37-87AB-9947C7667D1B}" srcOrd="1" destOrd="0" parTransId="{CEBF608D-C1EB-4FDB-8C5E-92380AC9B673}" sibTransId="{F68FD3F6-0639-4BC4-A345-C2B1E06A07D9}"/>
    <dgm:cxn modelId="{8ECE388D-0FEA-426C-BEB4-FC30351FFDC6}" type="presParOf" srcId="{D3D9B69E-CE55-4D6F-B5A1-2A4A880A1B03}" destId="{F8A94B92-84FA-4420-BF23-7DB74E06F753}" srcOrd="0" destOrd="0" presId="urn:microsoft.com/office/officeart/2016/7/layout/LinearBlockProcessNumbered"/>
    <dgm:cxn modelId="{7D638903-48F0-4B1D-A634-A9DF1587A258}" type="presParOf" srcId="{F8A94B92-84FA-4420-BF23-7DB74E06F753}" destId="{7BA6D2F6-1FB2-4A9B-8EA1-606E17E4251E}" srcOrd="0" destOrd="0" presId="urn:microsoft.com/office/officeart/2016/7/layout/LinearBlockProcessNumbered"/>
    <dgm:cxn modelId="{D8BF936C-AFAD-48F1-BF2C-98529033DC80}" type="presParOf" srcId="{F8A94B92-84FA-4420-BF23-7DB74E06F753}" destId="{069093C1-C5B3-42C4-A8E0-92CCDC366DDA}" srcOrd="1" destOrd="0" presId="urn:microsoft.com/office/officeart/2016/7/layout/LinearBlockProcessNumbered"/>
    <dgm:cxn modelId="{15B9092D-119B-4800-9DFC-7955B36B1D2C}" type="presParOf" srcId="{F8A94B92-84FA-4420-BF23-7DB74E06F753}" destId="{F2ACE620-631B-420F-BB68-BBAA81BB4A7E}" srcOrd="2" destOrd="0" presId="urn:microsoft.com/office/officeart/2016/7/layout/LinearBlockProcessNumbered"/>
    <dgm:cxn modelId="{C7A4C86C-7999-4F8A-BA73-6F80035FD5FC}" type="presParOf" srcId="{D3D9B69E-CE55-4D6F-B5A1-2A4A880A1B03}" destId="{C34B0448-A804-4717-B258-213694805517}" srcOrd="1" destOrd="0" presId="urn:microsoft.com/office/officeart/2016/7/layout/LinearBlockProcessNumbered"/>
    <dgm:cxn modelId="{D5BA2DE7-347E-424E-A254-3E2CE286C8DF}" type="presParOf" srcId="{D3D9B69E-CE55-4D6F-B5A1-2A4A880A1B03}" destId="{BF0622EE-9CFB-44E6-9322-F9F13346D653}" srcOrd="2" destOrd="0" presId="urn:microsoft.com/office/officeart/2016/7/layout/LinearBlockProcessNumbered"/>
    <dgm:cxn modelId="{DD4735D0-CA97-43BB-B8A8-596CE7DA5A0D}" type="presParOf" srcId="{BF0622EE-9CFB-44E6-9322-F9F13346D653}" destId="{03F0EDF3-0D9B-4396-B6DE-20F4BABF2CF2}" srcOrd="0" destOrd="0" presId="urn:microsoft.com/office/officeart/2016/7/layout/LinearBlockProcessNumbered"/>
    <dgm:cxn modelId="{FDBD09CB-039B-4308-A3E7-F748679A3B17}" type="presParOf" srcId="{BF0622EE-9CFB-44E6-9322-F9F13346D653}" destId="{2248F2D6-0BD4-4C8B-A798-D9690C698519}" srcOrd="1" destOrd="0" presId="urn:microsoft.com/office/officeart/2016/7/layout/LinearBlockProcessNumbered"/>
    <dgm:cxn modelId="{131557B5-F81E-44EF-A62D-64440A287FC3}" type="presParOf" srcId="{BF0622EE-9CFB-44E6-9322-F9F13346D653}" destId="{0C12DB5A-D959-4873-81C4-4485A5F9CC60}" srcOrd="2" destOrd="0" presId="urn:microsoft.com/office/officeart/2016/7/layout/LinearBlockProcessNumbered"/>
    <dgm:cxn modelId="{DCF15395-6CFB-42C6-A9F0-C14F4BF7A432}" type="presParOf" srcId="{D3D9B69E-CE55-4D6F-B5A1-2A4A880A1B03}" destId="{6B91477A-1369-4622-B160-E8881ACCF45D}" srcOrd="3" destOrd="0" presId="urn:microsoft.com/office/officeart/2016/7/layout/LinearBlockProcessNumbered"/>
    <dgm:cxn modelId="{5B8163C3-C177-4491-A261-ACED85E904B2}" type="presParOf" srcId="{D3D9B69E-CE55-4D6F-B5A1-2A4A880A1B03}" destId="{3610A8B2-AA52-4BDD-B25D-60E54DA693E5}" srcOrd="4" destOrd="0" presId="urn:microsoft.com/office/officeart/2016/7/layout/LinearBlockProcessNumbered"/>
    <dgm:cxn modelId="{41E753E8-ADE9-47B6-8026-114925C1BC20}" type="presParOf" srcId="{3610A8B2-AA52-4BDD-B25D-60E54DA693E5}" destId="{EC2E7C60-2B69-43BA-B3F6-9760ED29CC83}" srcOrd="0" destOrd="0" presId="urn:microsoft.com/office/officeart/2016/7/layout/LinearBlockProcessNumbered"/>
    <dgm:cxn modelId="{149447D6-F20F-451C-B2D7-8ED4F341C350}" type="presParOf" srcId="{3610A8B2-AA52-4BDD-B25D-60E54DA693E5}" destId="{89B9E668-865D-44C6-AA83-047531166652}" srcOrd="1" destOrd="0" presId="urn:microsoft.com/office/officeart/2016/7/layout/LinearBlockProcessNumbered"/>
    <dgm:cxn modelId="{214B0A0A-54FF-4397-B3C0-4286BD2011DF}" type="presParOf" srcId="{3610A8B2-AA52-4BDD-B25D-60E54DA693E5}" destId="{3722263C-3DA8-4F25-AEF9-7AA1888FD9C9}" srcOrd="2" destOrd="0" presId="urn:microsoft.com/office/officeart/2016/7/layout/LinearBlockProcessNumbered"/>
    <dgm:cxn modelId="{4067B1DF-0B87-4EDD-A799-630E1E6EFDDC}" type="presParOf" srcId="{D3D9B69E-CE55-4D6F-B5A1-2A4A880A1B03}" destId="{FD4CDA4F-C377-4F43-B266-8906F247522C}" srcOrd="5" destOrd="0" presId="urn:microsoft.com/office/officeart/2016/7/layout/LinearBlockProcessNumbered"/>
    <dgm:cxn modelId="{7C47B7CD-4500-4BF9-989F-72F849851ED7}" type="presParOf" srcId="{D3D9B69E-CE55-4D6F-B5A1-2A4A880A1B03}" destId="{9E77CB2D-0845-4EEA-861B-AB9FD4803827}" srcOrd="6" destOrd="0" presId="urn:microsoft.com/office/officeart/2016/7/layout/LinearBlockProcessNumbered"/>
    <dgm:cxn modelId="{7461FA14-F775-42D7-A159-E1D72A911A29}" type="presParOf" srcId="{9E77CB2D-0845-4EEA-861B-AB9FD4803827}" destId="{F2BC5224-B21E-4C7C-80E2-A07D1F3E11D9}" srcOrd="0" destOrd="0" presId="urn:microsoft.com/office/officeart/2016/7/layout/LinearBlockProcessNumbered"/>
    <dgm:cxn modelId="{573CBBBD-9CC0-4F4F-A738-1418D1D93842}" type="presParOf" srcId="{9E77CB2D-0845-4EEA-861B-AB9FD4803827}" destId="{2B13016F-1AEE-4FD2-877F-6D2B5E058CD1}" srcOrd="1" destOrd="0" presId="urn:microsoft.com/office/officeart/2016/7/layout/LinearBlockProcessNumbered"/>
    <dgm:cxn modelId="{E57EE2FB-0655-4FFD-86A1-9D1E9A06A931}" type="presParOf" srcId="{9E77CB2D-0845-4EEA-861B-AB9FD4803827}" destId="{BC1E5FA4-4E10-454D-B17E-316BA4FF5DEC}" srcOrd="2" destOrd="0" presId="urn:microsoft.com/office/officeart/2016/7/layout/LinearBlockProcessNumbered"/>
    <dgm:cxn modelId="{6C151579-3F54-44B4-A308-3B9EDF0D70DF}" type="presParOf" srcId="{D3D9B69E-CE55-4D6F-B5A1-2A4A880A1B03}" destId="{6004453D-196D-46D7-AB0C-0918290187A8}" srcOrd="7" destOrd="0" presId="urn:microsoft.com/office/officeart/2016/7/layout/LinearBlockProcessNumbered"/>
    <dgm:cxn modelId="{04E27AA9-8585-418E-82F6-2C9B72CA6226}" type="presParOf" srcId="{D3D9B69E-CE55-4D6F-B5A1-2A4A880A1B03}" destId="{48D43978-5791-4351-8456-3FF22FA83885}" srcOrd="8" destOrd="0" presId="urn:microsoft.com/office/officeart/2016/7/layout/LinearBlockProcessNumbered"/>
    <dgm:cxn modelId="{825BF8CF-ABB3-449A-BEA2-413EEEC87751}" type="presParOf" srcId="{48D43978-5791-4351-8456-3FF22FA83885}" destId="{CF913CB8-0EB4-4D42-B1F3-CF94EDBAD88D}" srcOrd="0" destOrd="0" presId="urn:microsoft.com/office/officeart/2016/7/layout/LinearBlockProcessNumbered"/>
    <dgm:cxn modelId="{D840D824-204B-4FD6-BA5F-CB2EC0A2A252}" type="presParOf" srcId="{48D43978-5791-4351-8456-3FF22FA83885}" destId="{AE750E01-C92F-4676-BB30-5E0E7BC9304F}" srcOrd="1" destOrd="0" presId="urn:microsoft.com/office/officeart/2016/7/layout/LinearBlockProcessNumbered"/>
    <dgm:cxn modelId="{0FE4B772-0D60-4959-A227-3740822723BE}" type="presParOf" srcId="{48D43978-5791-4351-8456-3FF22FA83885}" destId="{775873E1-4238-4D6D-9479-62BE74A1FC3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A6D2F6-1FB2-4A9B-8EA1-606E17E4251E}">
      <dsp:nvSpPr>
        <dsp:cNvPr id="0" name=""/>
        <dsp:cNvSpPr/>
      </dsp:nvSpPr>
      <dsp:spPr>
        <a:xfrm>
          <a:off x="5949" y="455484"/>
          <a:ext cx="1859793" cy="2231752"/>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3706" tIns="0" rIns="183706" bIns="330200" numCol="1" spcCol="1270" anchor="t" anchorCtr="0">
          <a:noAutofit/>
        </a:bodyPr>
        <a:lstStyle/>
        <a:p>
          <a:pPr marL="0" lvl="0" indent="0" algn="l" defTabSz="488950">
            <a:lnSpc>
              <a:spcPct val="90000"/>
            </a:lnSpc>
            <a:spcBef>
              <a:spcPct val="0"/>
            </a:spcBef>
            <a:spcAft>
              <a:spcPct val="35000"/>
            </a:spcAft>
            <a:buNone/>
          </a:pPr>
          <a:r>
            <a:rPr lang="en-US" sz="1100" kern="1200"/>
            <a:t>A Discrete cosine transform (DCT) expresses a finite sequence of data points in terms of a sum of cosine functions oscillating at different frequencies.</a:t>
          </a:r>
        </a:p>
      </dsp:txBody>
      <dsp:txXfrm>
        <a:off x="5949" y="1348185"/>
        <a:ext cx="1859793" cy="1339051"/>
      </dsp:txXfrm>
    </dsp:sp>
    <dsp:sp modelId="{069093C1-C5B3-42C4-A8E0-92CCDC366DDA}">
      <dsp:nvSpPr>
        <dsp:cNvPr id="0" name=""/>
        <dsp:cNvSpPr/>
      </dsp:nvSpPr>
      <dsp:spPr>
        <a:xfrm>
          <a:off x="5949" y="455484"/>
          <a:ext cx="1859793" cy="89270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83706" tIns="165100" rIns="183706" bIns="165100" numCol="1" spcCol="1270" anchor="ctr" anchorCtr="0">
          <a:noAutofit/>
        </a:bodyPr>
        <a:lstStyle/>
        <a:p>
          <a:pPr marL="0" lvl="0" indent="0" algn="l" defTabSz="1911350">
            <a:lnSpc>
              <a:spcPct val="90000"/>
            </a:lnSpc>
            <a:spcBef>
              <a:spcPct val="0"/>
            </a:spcBef>
            <a:spcAft>
              <a:spcPct val="35000"/>
            </a:spcAft>
            <a:buNone/>
          </a:pPr>
          <a:r>
            <a:rPr lang="en-US" sz="4300" kern="1200"/>
            <a:t>01</a:t>
          </a:r>
        </a:p>
      </dsp:txBody>
      <dsp:txXfrm>
        <a:off x="5949" y="455484"/>
        <a:ext cx="1859793" cy="892700"/>
      </dsp:txXfrm>
    </dsp:sp>
    <dsp:sp modelId="{03F0EDF3-0D9B-4396-B6DE-20F4BABF2CF2}">
      <dsp:nvSpPr>
        <dsp:cNvPr id="0" name=""/>
        <dsp:cNvSpPr/>
      </dsp:nvSpPr>
      <dsp:spPr>
        <a:xfrm>
          <a:off x="2014526" y="455484"/>
          <a:ext cx="1859793" cy="2231752"/>
        </a:xfrm>
        <a:prstGeom prst="rect">
          <a:avLst/>
        </a:prstGeom>
        <a:gradFill rotWithShape="0">
          <a:gsLst>
            <a:gs pos="0">
              <a:schemeClr val="accent5">
                <a:hueOff val="-827139"/>
                <a:satOff val="-4443"/>
                <a:lumOff val="1519"/>
                <a:alphaOff val="0"/>
                <a:tint val="94000"/>
                <a:satMod val="105000"/>
                <a:lumMod val="102000"/>
              </a:schemeClr>
            </a:gs>
            <a:gs pos="100000">
              <a:schemeClr val="accent5">
                <a:hueOff val="-827139"/>
                <a:satOff val="-4443"/>
                <a:lumOff val="1519"/>
                <a:alphaOff val="0"/>
                <a:shade val="74000"/>
                <a:satMod val="128000"/>
                <a:lumMod val="100000"/>
              </a:schemeClr>
            </a:gs>
          </a:gsLst>
          <a:lin ang="5400000" scaled="0"/>
        </a:gradFill>
        <a:ln w="9525" cap="flat" cmpd="sng" algn="ctr">
          <a:solidFill>
            <a:schemeClr val="accent5">
              <a:hueOff val="-827139"/>
              <a:satOff val="-4443"/>
              <a:lumOff val="1519"/>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3706" tIns="0" rIns="183706" bIns="330200" numCol="1" spcCol="1270" anchor="t" anchorCtr="0">
          <a:noAutofit/>
        </a:bodyPr>
        <a:lstStyle/>
        <a:p>
          <a:pPr marL="0" lvl="0" indent="0" algn="l" defTabSz="488950">
            <a:lnSpc>
              <a:spcPct val="90000"/>
            </a:lnSpc>
            <a:spcBef>
              <a:spcPct val="0"/>
            </a:spcBef>
            <a:spcAft>
              <a:spcPct val="35000"/>
            </a:spcAft>
            <a:buNone/>
          </a:pPr>
          <a:r>
            <a:rPr lang="en-US" sz="1100" kern="1200"/>
            <a:t>The human eye is most sensitive to low frequencies</a:t>
          </a:r>
        </a:p>
      </dsp:txBody>
      <dsp:txXfrm>
        <a:off x="2014526" y="1348185"/>
        <a:ext cx="1859793" cy="1339051"/>
      </dsp:txXfrm>
    </dsp:sp>
    <dsp:sp modelId="{2248F2D6-0BD4-4C8B-A798-D9690C698519}">
      <dsp:nvSpPr>
        <dsp:cNvPr id="0" name=""/>
        <dsp:cNvSpPr/>
      </dsp:nvSpPr>
      <dsp:spPr>
        <a:xfrm>
          <a:off x="2014526" y="455484"/>
          <a:ext cx="1859793" cy="89270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83706" tIns="165100" rIns="183706" bIns="165100" numCol="1" spcCol="1270" anchor="ctr" anchorCtr="0">
          <a:noAutofit/>
        </a:bodyPr>
        <a:lstStyle/>
        <a:p>
          <a:pPr marL="0" lvl="0" indent="0" algn="l" defTabSz="1911350">
            <a:lnSpc>
              <a:spcPct val="90000"/>
            </a:lnSpc>
            <a:spcBef>
              <a:spcPct val="0"/>
            </a:spcBef>
            <a:spcAft>
              <a:spcPct val="35000"/>
            </a:spcAft>
            <a:buNone/>
          </a:pPr>
          <a:r>
            <a:rPr lang="en-US" sz="4300" kern="1200"/>
            <a:t>02</a:t>
          </a:r>
        </a:p>
      </dsp:txBody>
      <dsp:txXfrm>
        <a:off x="2014526" y="455484"/>
        <a:ext cx="1859793" cy="892700"/>
      </dsp:txXfrm>
    </dsp:sp>
    <dsp:sp modelId="{EC2E7C60-2B69-43BA-B3F6-9760ED29CC83}">
      <dsp:nvSpPr>
        <dsp:cNvPr id="0" name=""/>
        <dsp:cNvSpPr/>
      </dsp:nvSpPr>
      <dsp:spPr>
        <a:xfrm>
          <a:off x="4023103" y="455484"/>
          <a:ext cx="1859793" cy="2231752"/>
        </a:xfrm>
        <a:prstGeom prst="rect">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w="9525" cap="flat" cmpd="sng" algn="ctr">
          <a:solidFill>
            <a:schemeClr val="accent5">
              <a:hueOff val="-1654278"/>
              <a:satOff val="-8885"/>
              <a:lumOff val="3039"/>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3706" tIns="0" rIns="183706" bIns="330200" numCol="1" spcCol="1270" anchor="t" anchorCtr="0">
          <a:noAutofit/>
        </a:bodyPr>
        <a:lstStyle/>
        <a:p>
          <a:pPr marL="0" lvl="0" indent="0" algn="l" defTabSz="488950">
            <a:lnSpc>
              <a:spcPct val="90000"/>
            </a:lnSpc>
            <a:spcBef>
              <a:spcPct val="0"/>
            </a:spcBef>
            <a:spcAft>
              <a:spcPct val="35000"/>
            </a:spcAft>
            <a:buNone/>
          </a:pPr>
          <a:r>
            <a:rPr lang="en-US" sz="1100" kern="1200"/>
            <a:t>The image is divided into parts </a:t>
          </a:r>
        </a:p>
      </dsp:txBody>
      <dsp:txXfrm>
        <a:off x="4023103" y="1348185"/>
        <a:ext cx="1859793" cy="1339051"/>
      </dsp:txXfrm>
    </dsp:sp>
    <dsp:sp modelId="{89B9E668-865D-44C6-AA83-047531166652}">
      <dsp:nvSpPr>
        <dsp:cNvPr id="0" name=""/>
        <dsp:cNvSpPr/>
      </dsp:nvSpPr>
      <dsp:spPr>
        <a:xfrm>
          <a:off x="4023103" y="455484"/>
          <a:ext cx="1859793" cy="89270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83706" tIns="165100" rIns="183706" bIns="165100" numCol="1" spcCol="1270" anchor="ctr" anchorCtr="0">
          <a:noAutofit/>
        </a:bodyPr>
        <a:lstStyle/>
        <a:p>
          <a:pPr marL="0" lvl="0" indent="0" algn="l" defTabSz="1911350">
            <a:lnSpc>
              <a:spcPct val="90000"/>
            </a:lnSpc>
            <a:spcBef>
              <a:spcPct val="0"/>
            </a:spcBef>
            <a:spcAft>
              <a:spcPct val="35000"/>
            </a:spcAft>
            <a:buNone/>
          </a:pPr>
          <a:r>
            <a:rPr lang="en-US" sz="4300" kern="1200"/>
            <a:t>03</a:t>
          </a:r>
        </a:p>
      </dsp:txBody>
      <dsp:txXfrm>
        <a:off x="4023103" y="455484"/>
        <a:ext cx="1859793" cy="892700"/>
      </dsp:txXfrm>
    </dsp:sp>
    <dsp:sp modelId="{F2BC5224-B21E-4C7C-80E2-A07D1F3E11D9}">
      <dsp:nvSpPr>
        <dsp:cNvPr id="0" name=""/>
        <dsp:cNvSpPr/>
      </dsp:nvSpPr>
      <dsp:spPr>
        <a:xfrm>
          <a:off x="6031680" y="455484"/>
          <a:ext cx="1859793" cy="2231752"/>
        </a:xfrm>
        <a:prstGeom prst="rect">
          <a:avLst/>
        </a:prstGeom>
        <a:gradFill rotWithShape="0">
          <a:gsLst>
            <a:gs pos="0">
              <a:schemeClr val="accent5">
                <a:hueOff val="-2481417"/>
                <a:satOff val="-13328"/>
                <a:lumOff val="4558"/>
                <a:alphaOff val="0"/>
                <a:tint val="94000"/>
                <a:satMod val="105000"/>
                <a:lumMod val="102000"/>
              </a:schemeClr>
            </a:gs>
            <a:gs pos="100000">
              <a:schemeClr val="accent5">
                <a:hueOff val="-2481417"/>
                <a:satOff val="-13328"/>
                <a:lumOff val="4558"/>
                <a:alphaOff val="0"/>
                <a:shade val="74000"/>
                <a:satMod val="128000"/>
                <a:lumMod val="100000"/>
              </a:schemeClr>
            </a:gs>
          </a:gsLst>
          <a:lin ang="5400000" scaled="0"/>
        </a:gradFill>
        <a:ln w="9525" cap="flat" cmpd="sng" algn="ctr">
          <a:solidFill>
            <a:schemeClr val="accent5">
              <a:hueOff val="-2481417"/>
              <a:satOff val="-13328"/>
              <a:lumOff val="455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3706" tIns="0" rIns="183706" bIns="330200" numCol="1" spcCol="1270" anchor="t" anchorCtr="0">
          <a:noAutofit/>
        </a:bodyPr>
        <a:lstStyle/>
        <a:p>
          <a:pPr marL="0" lvl="0" indent="0" algn="l" defTabSz="488950">
            <a:lnSpc>
              <a:spcPct val="90000"/>
            </a:lnSpc>
            <a:spcBef>
              <a:spcPct val="0"/>
            </a:spcBef>
            <a:spcAft>
              <a:spcPct val="35000"/>
            </a:spcAft>
            <a:buNone/>
          </a:pPr>
          <a:r>
            <a:rPr lang="en-IN" sz="1100" kern="1200"/>
            <a:t>Important lower frequencies are kept</a:t>
          </a:r>
          <a:endParaRPr lang="en-US" sz="1100" kern="1200"/>
        </a:p>
      </dsp:txBody>
      <dsp:txXfrm>
        <a:off x="6031680" y="1348185"/>
        <a:ext cx="1859793" cy="1339051"/>
      </dsp:txXfrm>
    </dsp:sp>
    <dsp:sp modelId="{2B13016F-1AEE-4FD2-877F-6D2B5E058CD1}">
      <dsp:nvSpPr>
        <dsp:cNvPr id="0" name=""/>
        <dsp:cNvSpPr/>
      </dsp:nvSpPr>
      <dsp:spPr>
        <a:xfrm>
          <a:off x="6031680" y="455484"/>
          <a:ext cx="1859793" cy="89270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83706" tIns="165100" rIns="183706" bIns="165100" numCol="1" spcCol="1270" anchor="ctr" anchorCtr="0">
          <a:noAutofit/>
        </a:bodyPr>
        <a:lstStyle/>
        <a:p>
          <a:pPr marL="0" lvl="0" indent="0" algn="l" defTabSz="1911350">
            <a:lnSpc>
              <a:spcPct val="90000"/>
            </a:lnSpc>
            <a:spcBef>
              <a:spcPct val="0"/>
            </a:spcBef>
            <a:spcAft>
              <a:spcPct val="35000"/>
            </a:spcAft>
            <a:buNone/>
          </a:pPr>
          <a:r>
            <a:rPr lang="en-US" sz="4300" kern="1200"/>
            <a:t>04</a:t>
          </a:r>
        </a:p>
      </dsp:txBody>
      <dsp:txXfrm>
        <a:off x="6031680" y="455484"/>
        <a:ext cx="1859793" cy="892700"/>
      </dsp:txXfrm>
    </dsp:sp>
    <dsp:sp modelId="{CF913CB8-0EB4-4D42-B1F3-CF94EDBAD88D}">
      <dsp:nvSpPr>
        <dsp:cNvPr id="0" name=""/>
        <dsp:cNvSpPr/>
      </dsp:nvSpPr>
      <dsp:spPr>
        <a:xfrm>
          <a:off x="8040257" y="455484"/>
          <a:ext cx="1859793" cy="2231752"/>
        </a:xfrm>
        <a:prstGeom prst="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w="9525" cap="flat" cmpd="sng" algn="ctr">
          <a:solidFill>
            <a:schemeClr val="accent5">
              <a:hueOff val="-3308557"/>
              <a:satOff val="-17770"/>
              <a:lumOff val="607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3706" tIns="0" rIns="183706" bIns="330200" numCol="1" spcCol="1270" anchor="t" anchorCtr="0">
          <a:noAutofit/>
        </a:bodyPr>
        <a:lstStyle/>
        <a:p>
          <a:pPr marL="0" lvl="0" indent="0" algn="l" defTabSz="488950">
            <a:lnSpc>
              <a:spcPct val="90000"/>
            </a:lnSpc>
            <a:spcBef>
              <a:spcPct val="0"/>
            </a:spcBef>
            <a:spcAft>
              <a:spcPct val="35000"/>
            </a:spcAft>
            <a:buNone/>
          </a:pPr>
          <a:r>
            <a:rPr lang="en-IN" sz="1100" kern="1200"/>
            <a:t>Higher ones are discarded (lossy algorithm)</a:t>
          </a:r>
          <a:endParaRPr lang="en-US" sz="1100" kern="1200"/>
        </a:p>
      </dsp:txBody>
      <dsp:txXfrm>
        <a:off x="8040257" y="1348185"/>
        <a:ext cx="1859793" cy="1339051"/>
      </dsp:txXfrm>
    </dsp:sp>
    <dsp:sp modelId="{AE750E01-C92F-4676-BB30-5E0E7BC9304F}">
      <dsp:nvSpPr>
        <dsp:cNvPr id="0" name=""/>
        <dsp:cNvSpPr/>
      </dsp:nvSpPr>
      <dsp:spPr>
        <a:xfrm>
          <a:off x="8040257" y="455484"/>
          <a:ext cx="1859793" cy="89270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83706" tIns="165100" rIns="183706" bIns="165100" numCol="1" spcCol="1270" anchor="ctr" anchorCtr="0">
          <a:noAutofit/>
        </a:bodyPr>
        <a:lstStyle/>
        <a:p>
          <a:pPr marL="0" lvl="0" indent="0" algn="l" defTabSz="1911350">
            <a:lnSpc>
              <a:spcPct val="90000"/>
            </a:lnSpc>
            <a:spcBef>
              <a:spcPct val="0"/>
            </a:spcBef>
            <a:spcAft>
              <a:spcPct val="35000"/>
            </a:spcAft>
            <a:buNone/>
          </a:pPr>
          <a:r>
            <a:rPr lang="en-US" sz="4300" kern="1200"/>
            <a:t>05</a:t>
          </a:r>
        </a:p>
      </dsp:txBody>
      <dsp:txXfrm>
        <a:off x="8040257" y="455484"/>
        <a:ext cx="1859793" cy="8927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95D2B8-325D-41CA-BAF3-949C274955F1}" type="datetimeFigureOut">
              <a:rPr lang="en-IN" smtClean="0"/>
              <a:t>15-11-2021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17F6E3C-5778-4E27-A175-E8D5707B5781}" type="slidenum">
              <a:rPr lang="en-IN" smtClean="0"/>
              <a:t>‹#›</a:t>
            </a:fld>
            <a:endParaRPr lang="en-IN"/>
          </a:p>
        </p:txBody>
      </p:sp>
    </p:spTree>
    <p:extLst>
      <p:ext uri="{BB962C8B-B14F-4D97-AF65-F5344CB8AC3E}">
        <p14:creationId xmlns:p14="http://schemas.microsoft.com/office/powerpoint/2010/main" val="37271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95D2B8-325D-41CA-BAF3-949C274955F1}"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7F6E3C-5778-4E27-A175-E8D5707B5781}" type="slidenum">
              <a:rPr lang="en-IN" smtClean="0"/>
              <a:t>‹#›</a:t>
            </a:fld>
            <a:endParaRPr lang="en-IN"/>
          </a:p>
        </p:txBody>
      </p:sp>
    </p:spTree>
    <p:extLst>
      <p:ext uri="{BB962C8B-B14F-4D97-AF65-F5344CB8AC3E}">
        <p14:creationId xmlns:p14="http://schemas.microsoft.com/office/powerpoint/2010/main" val="70700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95D2B8-325D-41CA-BAF3-949C274955F1}"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7F6E3C-5778-4E27-A175-E8D5707B5781}" type="slidenum">
              <a:rPr lang="en-IN" smtClean="0"/>
              <a:t>‹#›</a:t>
            </a:fld>
            <a:endParaRPr lang="en-IN"/>
          </a:p>
        </p:txBody>
      </p:sp>
    </p:spTree>
    <p:extLst>
      <p:ext uri="{BB962C8B-B14F-4D97-AF65-F5344CB8AC3E}">
        <p14:creationId xmlns:p14="http://schemas.microsoft.com/office/powerpoint/2010/main" val="3782886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95D2B8-325D-41CA-BAF3-949C274955F1}"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7F6E3C-5778-4E27-A175-E8D5707B5781}"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9787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95D2B8-325D-41CA-BAF3-949C274955F1}"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7F6E3C-5778-4E27-A175-E8D5707B5781}" type="slidenum">
              <a:rPr lang="en-IN" smtClean="0"/>
              <a:t>‹#›</a:t>
            </a:fld>
            <a:endParaRPr lang="en-IN"/>
          </a:p>
        </p:txBody>
      </p:sp>
    </p:spTree>
    <p:extLst>
      <p:ext uri="{BB962C8B-B14F-4D97-AF65-F5344CB8AC3E}">
        <p14:creationId xmlns:p14="http://schemas.microsoft.com/office/powerpoint/2010/main" val="2973483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95D2B8-325D-41CA-BAF3-949C274955F1}" type="datetimeFigureOut">
              <a:rPr lang="en-IN" smtClean="0"/>
              <a:t>15-11-2021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7F6E3C-5778-4E27-A175-E8D5707B5781}" type="slidenum">
              <a:rPr lang="en-IN" smtClean="0"/>
              <a:t>‹#›</a:t>
            </a:fld>
            <a:endParaRPr lang="en-IN"/>
          </a:p>
        </p:txBody>
      </p:sp>
    </p:spTree>
    <p:extLst>
      <p:ext uri="{BB962C8B-B14F-4D97-AF65-F5344CB8AC3E}">
        <p14:creationId xmlns:p14="http://schemas.microsoft.com/office/powerpoint/2010/main" val="560481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95D2B8-325D-41CA-BAF3-949C274955F1}" type="datetimeFigureOut">
              <a:rPr lang="en-IN" smtClean="0"/>
              <a:t>15-11-2021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7F6E3C-5778-4E27-A175-E8D5707B5781}" type="slidenum">
              <a:rPr lang="en-IN" smtClean="0"/>
              <a:t>‹#›</a:t>
            </a:fld>
            <a:endParaRPr lang="en-IN"/>
          </a:p>
        </p:txBody>
      </p:sp>
    </p:spTree>
    <p:extLst>
      <p:ext uri="{BB962C8B-B14F-4D97-AF65-F5344CB8AC3E}">
        <p14:creationId xmlns:p14="http://schemas.microsoft.com/office/powerpoint/2010/main" val="2411620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5D2B8-325D-41CA-BAF3-949C274955F1}"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7F6E3C-5778-4E27-A175-E8D5707B5781}" type="slidenum">
              <a:rPr lang="en-IN" smtClean="0"/>
              <a:t>‹#›</a:t>
            </a:fld>
            <a:endParaRPr lang="en-IN"/>
          </a:p>
        </p:txBody>
      </p:sp>
    </p:spTree>
    <p:extLst>
      <p:ext uri="{BB962C8B-B14F-4D97-AF65-F5344CB8AC3E}">
        <p14:creationId xmlns:p14="http://schemas.microsoft.com/office/powerpoint/2010/main" val="142208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5D2B8-325D-41CA-BAF3-949C274955F1}"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7F6E3C-5778-4E27-A175-E8D5707B5781}" type="slidenum">
              <a:rPr lang="en-IN" smtClean="0"/>
              <a:t>‹#›</a:t>
            </a:fld>
            <a:endParaRPr lang="en-IN"/>
          </a:p>
        </p:txBody>
      </p:sp>
    </p:spTree>
    <p:extLst>
      <p:ext uri="{BB962C8B-B14F-4D97-AF65-F5344CB8AC3E}">
        <p14:creationId xmlns:p14="http://schemas.microsoft.com/office/powerpoint/2010/main" val="43983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5D2B8-325D-41CA-BAF3-949C274955F1}"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7F6E3C-5778-4E27-A175-E8D5707B5781}" type="slidenum">
              <a:rPr lang="en-IN" smtClean="0"/>
              <a:t>‹#›</a:t>
            </a:fld>
            <a:endParaRPr lang="en-IN"/>
          </a:p>
        </p:txBody>
      </p:sp>
    </p:spTree>
    <p:extLst>
      <p:ext uri="{BB962C8B-B14F-4D97-AF65-F5344CB8AC3E}">
        <p14:creationId xmlns:p14="http://schemas.microsoft.com/office/powerpoint/2010/main" val="1802812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95D2B8-325D-41CA-BAF3-949C274955F1}"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7F6E3C-5778-4E27-A175-E8D5707B5781}" type="slidenum">
              <a:rPr lang="en-IN" smtClean="0"/>
              <a:t>‹#›</a:t>
            </a:fld>
            <a:endParaRPr lang="en-IN"/>
          </a:p>
        </p:txBody>
      </p:sp>
    </p:spTree>
    <p:extLst>
      <p:ext uri="{BB962C8B-B14F-4D97-AF65-F5344CB8AC3E}">
        <p14:creationId xmlns:p14="http://schemas.microsoft.com/office/powerpoint/2010/main" val="233633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95D2B8-325D-41CA-BAF3-949C274955F1}"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7F6E3C-5778-4E27-A175-E8D5707B5781}" type="slidenum">
              <a:rPr lang="en-IN" smtClean="0"/>
              <a:t>‹#›</a:t>
            </a:fld>
            <a:endParaRPr lang="en-IN"/>
          </a:p>
        </p:txBody>
      </p:sp>
    </p:spTree>
    <p:extLst>
      <p:ext uri="{BB962C8B-B14F-4D97-AF65-F5344CB8AC3E}">
        <p14:creationId xmlns:p14="http://schemas.microsoft.com/office/powerpoint/2010/main" val="173064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95D2B8-325D-41CA-BAF3-949C274955F1}" type="datetimeFigureOut">
              <a:rPr lang="en-IN" smtClean="0"/>
              <a:t>15-11-2021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7F6E3C-5778-4E27-A175-E8D5707B5781}" type="slidenum">
              <a:rPr lang="en-IN" smtClean="0"/>
              <a:t>‹#›</a:t>
            </a:fld>
            <a:endParaRPr lang="en-IN"/>
          </a:p>
        </p:txBody>
      </p:sp>
    </p:spTree>
    <p:extLst>
      <p:ext uri="{BB962C8B-B14F-4D97-AF65-F5344CB8AC3E}">
        <p14:creationId xmlns:p14="http://schemas.microsoft.com/office/powerpoint/2010/main" val="3442189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95D2B8-325D-41CA-BAF3-949C274955F1}" type="datetimeFigureOut">
              <a:rPr lang="en-IN" smtClean="0"/>
              <a:t>15-11-2021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7F6E3C-5778-4E27-A175-E8D5707B5781}" type="slidenum">
              <a:rPr lang="en-IN" smtClean="0"/>
              <a:t>‹#›</a:t>
            </a:fld>
            <a:endParaRPr lang="en-IN"/>
          </a:p>
        </p:txBody>
      </p:sp>
    </p:spTree>
    <p:extLst>
      <p:ext uri="{BB962C8B-B14F-4D97-AF65-F5344CB8AC3E}">
        <p14:creationId xmlns:p14="http://schemas.microsoft.com/office/powerpoint/2010/main" val="309517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95D2B8-325D-41CA-BAF3-949C274955F1}" type="datetimeFigureOut">
              <a:rPr lang="en-IN" smtClean="0"/>
              <a:t>15-11-2021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7F6E3C-5778-4E27-A175-E8D5707B5781}" type="slidenum">
              <a:rPr lang="en-IN" smtClean="0"/>
              <a:t>‹#›</a:t>
            </a:fld>
            <a:endParaRPr lang="en-IN"/>
          </a:p>
        </p:txBody>
      </p:sp>
    </p:spTree>
    <p:extLst>
      <p:ext uri="{BB962C8B-B14F-4D97-AF65-F5344CB8AC3E}">
        <p14:creationId xmlns:p14="http://schemas.microsoft.com/office/powerpoint/2010/main" val="141244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95D2B8-325D-41CA-BAF3-949C274955F1}"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7F6E3C-5778-4E27-A175-E8D5707B5781}" type="slidenum">
              <a:rPr lang="en-IN" smtClean="0"/>
              <a:t>‹#›</a:t>
            </a:fld>
            <a:endParaRPr lang="en-IN"/>
          </a:p>
        </p:txBody>
      </p:sp>
    </p:spTree>
    <p:extLst>
      <p:ext uri="{BB962C8B-B14F-4D97-AF65-F5344CB8AC3E}">
        <p14:creationId xmlns:p14="http://schemas.microsoft.com/office/powerpoint/2010/main" val="279432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95D2B8-325D-41CA-BAF3-949C274955F1}"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7F6E3C-5778-4E27-A175-E8D5707B5781}" type="slidenum">
              <a:rPr lang="en-IN" smtClean="0"/>
              <a:t>‹#›</a:t>
            </a:fld>
            <a:endParaRPr lang="en-IN"/>
          </a:p>
        </p:txBody>
      </p:sp>
    </p:spTree>
    <p:extLst>
      <p:ext uri="{BB962C8B-B14F-4D97-AF65-F5344CB8AC3E}">
        <p14:creationId xmlns:p14="http://schemas.microsoft.com/office/powerpoint/2010/main" val="2697924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95D2B8-325D-41CA-BAF3-949C274955F1}" type="datetimeFigureOut">
              <a:rPr lang="en-IN" smtClean="0"/>
              <a:t>15-11-2021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7F6E3C-5778-4E27-A175-E8D5707B5781}" type="slidenum">
              <a:rPr lang="en-IN" smtClean="0"/>
              <a:t>‹#›</a:t>
            </a:fld>
            <a:endParaRPr lang="en-IN"/>
          </a:p>
        </p:txBody>
      </p:sp>
    </p:spTree>
    <p:extLst>
      <p:ext uri="{BB962C8B-B14F-4D97-AF65-F5344CB8AC3E}">
        <p14:creationId xmlns:p14="http://schemas.microsoft.com/office/powerpoint/2010/main" val="30334809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80" name="Group 7">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81" name="Rectangle 8">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95D0D569-09B2-4606-ACCC-A35A77EFDB6A}"/>
              </a:ext>
            </a:extLst>
          </p:cNvPr>
          <p:cNvSpPr>
            <a:spLocks noGrp="1"/>
          </p:cNvSpPr>
          <p:nvPr>
            <p:ph type="ctrTitle"/>
          </p:nvPr>
        </p:nvSpPr>
        <p:spPr>
          <a:xfrm>
            <a:off x="4882398" y="2235199"/>
            <a:ext cx="6855260" cy="2387600"/>
          </a:xfrm>
        </p:spPr>
        <p:txBody>
          <a:bodyPr>
            <a:noAutofit/>
          </a:bodyPr>
          <a:lstStyle/>
          <a:p>
            <a:r>
              <a:rPr lang="en-IN" sz="8000" b="1" dirty="0"/>
              <a:t>JPEG compression</a:t>
            </a:r>
          </a:p>
        </p:txBody>
      </p:sp>
      <p:pic>
        <p:nvPicPr>
          <p:cNvPr id="82" name="Picture 3" descr="Abstract background of 3D colourful bars">
            <a:extLst>
              <a:ext uri="{FF2B5EF4-FFF2-40B4-BE49-F238E27FC236}">
                <a16:creationId xmlns:a16="http://schemas.microsoft.com/office/drawing/2014/main" id="{0EC4857D-AA7A-4CCC-B51C-27CDA70334CB}"/>
              </a:ext>
            </a:extLst>
          </p:cNvPr>
          <p:cNvPicPr>
            <a:picLocks noChangeAspect="1"/>
          </p:cNvPicPr>
          <p:nvPr/>
        </p:nvPicPr>
        <p:blipFill rotWithShape="1">
          <a:blip r:embed="rId4"/>
          <a:srcRect l="28642" r="26238" b="-1"/>
          <a:stretch/>
        </p:blipFill>
        <p:spPr>
          <a:xfrm>
            <a:off x="-5597" y="10"/>
            <a:ext cx="4635583" cy="6857990"/>
          </a:xfrm>
          <a:prstGeom prst="rect">
            <a:avLst/>
          </a:prstGeom>
        </p:spPr>
      </p:pic>
      <p:grpSp>
        <p:nvGrpSpPr>
          <p:cNvPr id="83" name="Group 11">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3"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7"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2"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4"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84" name="Group 67">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9"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416322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84F6A06C-6FA0-4789-9725-0D8A4A25743A}"/>
              </a:ext>
            </a:extLst>
          </p:cNvPr>
          <p:cNvSpPr>
            <a:spLocks noGrp="1"/>
          </p:cNvSpPr>
          <p:nvPr>
            <p:ph type="title"/>
          </p:nvPr>
        </p:nvSpPr>
        <p:spPr>
          <a:xfrm>
            <a:off x="7962519" y="618518"/>
            <a:ext cx="3084891" cy="1478570"/>
          </a:xfrm>
        </p:spPr>
        <p:txBody>
          <a:bodyPr>
            <a:normAutofit/>
          </a:bodyPr>
          <a:lstStyle/>
          <a:p>
            <a:r>
              <a:rPr lang="en-IN" sz="3200" dirty="0"/>
              <a:t>quantization</a:t>
            </a:r>
          </a:p>
        </p:txBody>
      </p:sp>
      <p:pic>
        <p:nvPicPr>
          <p:cNvPr id="5" name="Content Placeholder 4">
            <a:extLst>
              <a:ext uri="{FF2B5EF4-FFF2-40B4-BE49-F238E27FC236}">
                <a16:creationId xmlns:a16="http://schemas.microsoft.com/office/drawing/2014/main" id="{CF6CFA6E-F28B-4495-9DAD-8105570F6DDD}"/>
              </a:ext>
            </a:extLst>
          </p:cNvPr>
          <p:cNvPicPr>
            <a:picLocks noChangeAspect="1"/>
          </p:cNvPicPr>
          <p:nvPr/>
        </p:nvPicPr>
        <p:blipFill rotWithShape="1">
          <a:blip r:embed="rId4"/>
          <a:srcRect l="9160" r="5453" b="2"/>
          <a:stretch/>
        </p:blipFill>
        <p:spPr>
          <a:xfrm>
            <a:off x="-5597" y="10"/>
            <a:ext cx="7558541" cy="6857990"/>
          </a:xfrm>
          <a:prstGeom prst="rect">
            <a:avLst/>
          </a:prstGeom>
        </p:spPr>
      </p:pic>
      <p:grpSp>
        <p:nvGrpSpPr>
          <p:cNvPr id="14" name="Group 13">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 name="Rectangle 14">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 name="Rectangle 17">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Rectangle 42">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5"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Rectangle 54">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7"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47312294-12F1-4801-B5B6-F8005A247382}"/>
              </a:ext>
            </a:extLst>
          </p:cNvPr>
          <p:cNvSpPr>
            <a:spLocks noGrp="1"/>
          </p:cNvSpPr>
          <p:nvPr>
            <p:ph idx="1"/>
          </p:nvPr>
        </p:nvSpPr>
        <p:spPr>
          <a:xfrm>
            <a:off x="7962519" y="2249487"/>
            <a:ext cx="3084892" cy="3541714"/>
          </a:xfrm>
        </p:spPr>
        <p:txBody>
          <a:bodyPr>
            <a:normAutofit/>
          </a:bodyPr>
          <a:lstStyle/>
          <a:p>
            <a:r>
              <a:rPr lang="en-IN" sz="1800" dirty="0"/>
              <a:t>Removing high frequency data</a:t>
            </a:r>
          </a:p>
        </p:txBody>
      </p:sp>
    </p:spTree>
    <p:extLst>
      <p:ext uri="{BB962C8B-B14F-4D97-AF65-F5344CB8AC3E}">
        <p14:creationId xmlns:p14="http://schemas.microsoft.com/office/powerpoint/2010/main" val="124717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78" name="Group 77">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90"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1"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2"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7"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9" name="Group 78">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80"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18"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3790D3C-B600-4D13-A013-B8D7BCC09EB4}"/>
              </a:ext>
            </a:extLst>
          </p:cNvPr>
          <p:cNvSpPr>
            <a:spLocks noGrp="1"/>
          </p:cNvSpPr>
          <p:nvPr>
            <p:ph type="title"/>
          </p:nvPr>
        </p:nvSpPr>
        <p:spPr>
          <a:xfrm>
            <a:off x="6569957" y="618518"/>
            <a:ext cx="4747088" cy="1478570"/>
          </a:xfrm>
        </p:spPr>
        <p:txBody>
          <a:bodyPr>
            <a:normAutofit/>
          </a:bodyPr>
          <a:lstStyle/>
          <a:p>
            <a:r>
              <a:rPr lang="en-IN">
                <a:solidFill>
                  <a:srgbClr val="FFFFFF"/>
                </a:solidFill>
              </a:rPr>
              <a:t>encoding</a:t>
            </a:r>
          </a:p>
        </p:txBody>
      </p:sp>
      <p:sp useBgFill="1">
        <p:nvSpPr>
          <p:cNvPr id="120"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F8DBB8B-AF50-458B-A585-0B570EFDD793}"/>
              </a:ext>
            </a:extLst>
          </p:cNvPr>
          <p:cNvPicPr>
            <a:picLocks noChangeAspect="1"/>
          </p:cNvPicPr>
          <p:nvPr/>
        </p:nvPicPr>
        <p:blipFill rotWithShape="1">
          <a:blip r:embed="rId3"/>
          <a:srcRect t="11990" r="1" b="1"/>
          <a:stretch/>
        </p:blipFill>
        <p:spPr>
          <a:xfrm>
            <a:off x="1118988" y="1328057"/>
            <a:ext cx="4635583" cy="4205949"/>
          </a:xfrm>
          <a:prstGeom prst="rect">
            <a:avLst/>
          </a:prstGeom>
        </p:spPr>
      </p:pic>
    </p:spTree>
    <p:extLst>
      <p:ext uri="{BB962C8B-B14F-4D97-AF65-F5344CB8AC3E}">
        <p14:creationId xmlns:p14="http://schemas.microsoft.com/office/powerpoint/2010/main" val="77707278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35"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36"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37"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8"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1C4CC269-0C9A-4BBD-8FDC-129C329F89FF}"/>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1600">
                <a:solidFill>
                  <a:srgbClr val="FFFFFF"/>
                </a:solidFill>
              </a:rPr>
              <a:t>As we discard part of the original data of the image, this type of compression is considered a lossy compression.</a:t>
            </a:r>
            <a:br>
              <a:rPr lang="en-US" sz="1600">
                <a:solidFill>
                  <a:srgbClr val="FFFFFF"/>
                </a:solidFill>
              </a:rPr>
            </a:br>
            <a:r>
              <a:rPr lang="en-US" sz="1600">
                <a:solidFill>
                  <a:srgbClr val="FFFFFF"/>
                </a:solidFill>
              </a:rPr>
              <a:t>Only the non zero coefficients  are used to reconstruct are used to reconstruct the image</a:t>
            </a:r>
          </a:p>
        </p:txBody>
      </p:sp>
    </p:spTree>
    <p:extLst>
      <p:ext uri="{BB962C8B-B14F-4D97-AF65-F5344CB8AC3E}">
        <p14:creationId xmlns:p14="http://schemas.microsoft.com/office/powerpoint/2010/main" val="190642816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E60ACC24-A057-4FB2-93C3-BFF569E00905}"/>
              </a:ext>
            </a:extLst>
          </p:cNvPr>
          <p:cNvSpPr>
            <a:spLocks noGrp="1"/>
          </p:cNvSpPr>
          <p:nvPr>
            <p:ph type="title"/>
          </p:nvPr>
        </p:nvSpPr>
        <p:spPr>
          <a:xfrm>
            <a:off x="1019015" y="1093787"/>
            <a:ext cx="3059969" cy="4697413"/>
          </a:xfrm>
        </p:spPr>
        <p:txBody>
          <a:bodyPr>
            <a:normAutofit/>
          </a:bodyPr>
          <a:lstStyle/>
          <a:p>
            <a:r>
              <a:rPr lang="en-IN"/>
              <a:t>WHaT IS JPEG</a:t>
            </a:r>
            <a:endParaRPr lang="en-IN" dirty="0"/>
          </a:p>
        </p:txBody>
      </p:sp>
      <p:sp useBgFill="1">
        <p:nvSpPr>
          <p:cNvPr id="55"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ED8318-B707-4363-AA65-598992AFDDF0}"/>
              </a:ext>
            </a:extLst>
          </p:cNvPr>
          <p:cNvSpPr>
            <a:spLocks noGrp="1"/>
          </p:cNvSpPr>
          <p:nvPr>
            <p:ph idx="1"/>
          </p:nvPr>
        </p:nvSpPr>
        <p:spPr>
          <a:xfrm>
            <a:off x="5215467" y="1093788"/>
            <a:ext cx="5831944" cy="4697413"/>
          </a:xfrm>
        </p:spPr>
        <p:txBody>
          <a:bodyPr>
            <a:normAutofit/>
          </a:bodyPr>
          <a:lstStyle/>
          <a:p>
            <a:r>
              <a:rPr lang="en-US"/>
              <a:t>JPEG stands for “</a:t>
            </a:r>
            <a:r>
              <a:rPr lang="en-US" b="1"/>
              <a:t>Joint Photographic Experts Group</a:t>
            </a:r>
            <a:r>
              <a:rPr lang="en-US"/>
              <a:t>”. It’s a standard image format for containing lossy and compressed image data. Despite the huge reduction in file size JPEG images maintain reasonable image quality. This unique compression feature allows JPEG files to be used widely on the Internet, Computers, and Mobile Devices. </a:t>
            </a:r>
            <a:endParaRPr lang="en-IN" dirty="0"/>
          </a:p>
        </p:txBody>
      </p:sp>
    </p:spTree>
    <p:extLst>
      <p:ext uri="{BB962C8B-B14F-4D97-AF65-F5344CB8AC3E}">
        <p14:creationId xmlns:p14="http://schemas.microsoft.com/office/powerpoint/2010/main" val="2418735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p:nvSpPr>
          <p:cNvPr id="66" name="Rectangle 65">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lumMod val="60000"/>
              <a:lumOff val="40000"/>
              <a:alpha val="60000"/>
            </a:schemeClr>
          </a:solidFill>
          <a:effectLst/>
        </p:grpSpPr>
        <p:sp>
          <p:nvSpPr>
            <p:cNvPr id="69"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1"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3"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8"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0"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useBgFill="1">
        <p:nvSpPr>
          <p:cNvPr id="124"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6A07D-7384-42F2-97D1-44E77AEB8D5B}"/>
              </a:ext>
            </a:extLst>
          </p:cNvPr>
          <p:cNvSpPr>
            <a:spLocks noGrp="1"/>
          </p:cNvSpPr>
          <p:nvPr>
            <p:ph type="title"/>
          </p:nvPr>
        </p:nvSpPr>
        <p:spPr>
          <a:xfrm>
            <a:off x="4654296" y="963613"/>
            <a:ext cx="6013703" cy="4149724"/>
          </a:xfrm>
        </p:spPr>
        <p:txBody>
          <a:bodyPr vert="horz" lIns="91440" tIns="45720" rIns="91440" bIns="45720" rtlCol="0" anchor="ctr">
            <a:normAutofit/>
          </a:bodyPr>
          <a:lstStyle/>
          <a:p>
            <a:r>
              <a:rPr lang="en-US" sz="6000"/>
              <a:t>Why?</a:t>
            </a:r>
          </a:p>
        </p:txBody>
      </p:sp>
      <p:sp>
        <p:nvSpPr>
          <p:cNvPr id="3" name="Content Placeholder 2">
            <a:extLst>
              <a:ext uri="{FF2B5EF4-FFF2-40B4-BE49-F238E27FC236}">
                <a16:creationId xmlns:a16="http://schemas.microsoft.com/office/drawing/2014/main" id="{61EF2DF4-E37E-4534-B6C1-9CB4F47CBBC1}"/>
              </a:ext>
            </a:extLst>
          </p:cNvPr>
          <p:cNvSpPr>
            <a:spLocks noGrp="1"/>
          </p:cNvSpPr>
          <p:nvPr>
            <p:ph idx="1"/>
          </p:nvPr>
        </p:nvSpPr>
        <p:spPr>
          <a:xfrm>
            <a:off x="1180571" y="963612"/>
            <a:ext cx="2502269" cy="4149725"/>
          </a:xfrm>
        </p:spPr>
        <p:txBody>
          <a:bodyPr vert="horz" lIns="91440" tIns="45720" rIns="91440" bIns="45720" rtlCol="0" anchor="ctr">
            <a:normAutofit/>
          </a:bodyPr>
          <a:lstStyle/>
          <a:p>
            <a:pPr marL="0" indent="0" algn="r">
              <a:buNone/>
            </a:pPr>
            <a:r>
              <a:rPr lang="en-US" sz="2000" cap="all"/>
              <a:t>Digital image requires much storage space and compressed data takes less storage space</a:t>
            </a:r>
          </a:p>
        </p:txBody>
      </p:sp>
    </p:spTree>
    <p:extLst>
      <p:ext uri="{BB962C8B-B14F-4D97-AF65-F5344CB8AC3E}">
        <p14:creationId xmlns:p14="http://schemas.microsoft.com/office/powerpoint/2010/main" val="124557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BE41FC2A-C3D3-4DA8-89DF-A7F85E901FDE}"/>
              </a:ext>
            </a:extLst>
          </p:cNvPr>
          <p:cNvSpPr>
            <a:spLocks noGrp="1"/>
          </p:cNvSpPr>
          <p:nvPr>
            <p:ph type="title"/>
          </p:nvPr>
        </p:nvSpPr>
        <p:spPr>
          <a:xfrm>
            <a:off x="1019015" y="1093787"/>
            <a:ext cx="3059969" cy="4697413"/>
          </a:xfrm>
        </p:spPr>
        <p:txBody>
          <a:bodyPr>
            <a:normAutofit/>
          </a:bodyPr>
          <a:lstStyle/>
          <a:p>
            <a:r>
              <a:rPr lang="en-IN" sz="3100"/>
              <a:t>What is data compression?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666298-CD0F-4A59-9939-FA8879863B72}"/>
              </a:ext>
            </a:extLst>
          </p:cNvPr>
          <p:cNvSpPr>
            <a:spLocks noGrp="1"/>
          </p:cNvSpPr>
          <p:nvPr>
            <p:ph idx="1"/>
          </p:nvPr>
        </p:nvSpPr>
        <p:spPr>
          <a:xfrm>
            <a:off x="5215467" y="1093788"/>
            <a:ext cx="5831944" cy="4697413"/>
          </a:xfrm>
        </p:spPr>
        <p:txBody>
          <a:bodyPr>
            <a:normAutofit/>
          </a:bodyPr>
          <a:lstStyle/>
          <a:p>
            <a:r>
              <a:rPr lang="en-IN" dirty="0"/>
              <a:t>It is a process by which the file size is reduced by re-encoding the file data to use fewer bits of storage than original file.</a:t>
            </a:r>
          </a:p>
        </p:txBody>
      </p:sp>
    </p:spTree>
    <p:extLst>
      <p:ext uri="{BB962C8B-B14F-4D97-AF65-F5344CB8AC3E}">
        <p14:creationId xmlns:p14="http://schemas.microsoft.com/office/powerpoint/2010/main" val="168159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9DE3-06D1-47A6-94C8-199948FF37EB}"/>
              </a:ext>
            </a:extLst>
          </p:cNvPr>
          <p:cNvSpPr>
            <a:spLocks noGrp="1"/>
          </p:cNvSpPr>
          <p:nvPr>
            <p:ph type="title"/>
          </p:nvPr>
        </p:nvSpPr>
        <p:spPr>
          <a:xfrm>
            <a:off x="1141413" y="618518"/>
            <a:ext cx="9905998" cy="1478570"/>
          </a:xfrm>
        </p:spPr>
        <p:txBody>
          <a:bodyPr>
            <a:normAutofit/>
          </a:bodyPr>
          <a:lstStyle/>
          <a:p>
            <a:r>
              <a:rPr lang="en-IN"/>
              <a:t>The discrete cosine transform(dct) in image compression</a:t>
            </a:r>
            <a:endParaRPr lang="en-IN" dirty="0"/>
          </a:p>
        </p:txBody>
      </p:sp>
      <p:graphicFrame>
        <p:nvGraphicFramePr>
          <p:cNvPr id="5" name="Content Placeholder 2">
            <a:extLst>
              <a:ext uri="{FF2B5EF4-FFF2-40B4-BE49-F238E27FC236}">
                <a16:creationId xmlns:a16="http://schemas.microsoft.com/office/drawing/2014/main" id="{C92F9F8C-FDBC-4A68-A85C-AE05FB95234D}"/>
              </a:ext>
            </a:extLst>
          </p:cNvPr>
          <p:cNvGraphicFramePr>
            <a:graphicFrameLocks noGrp="1"/>
          </p:cNvGraphicFramePr>
          <p:nvPr>
            <p:ph idx="1"/>
            <p:extLst>
              <p:ext uri="{D42A27DB-BD31-4B8C-83A1-F6EECF244321}">
                <p14:modId xmlns:p14="http://schemas.microsoft.com/office/powerpoint/2010/main" val="7846301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9879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6" name="Group 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3D9C52FC-5D85-4C98-9C0C-F8EC373EF85A}"/>
              </a:ext>
            </a:extLst>
          </p:cNvPr>
          <p:cNvSpPr>
            <a:spLocks noGrp="1"/>
          </p:cNvSpPr>
          <p:nvPr>
            <p:ph type="title"/>
          </p:nvPr>
        </p:nvSpPr>
        <p:spPr>
          <a:xfrm>
            <a:off x="8036041" y="618518"/>
            <a:ext cx="3281003" cy="1478570"/>
          </a:xfrm>
        </p:spPr>
        <p:txBody>
          <a:bodyPr anchor="b">
            <a:normAutofit/>
          </a:bodyPr>
          <a:lstStyle/>
          <a:p>
            <a:r>
              <a:rPr lang="en-IN" sz="2800">
                <a:solidFill>
                  <a:srgbClr val="FFFFFF"/>
                </a:solidFill>
              </a:rPr>
              <a:t>luminosity</a:t>
            </a:r>
          </a:p>
        </p:txBody>
      </p:sp>
      <p:sp useBgFill="1">
        <p:nvSpPr>
          <p:cNvPr id="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4CB22B7-12B1-41B4-99A7-7AC934D554A8}"/>
              </a:ext>
            </a:extLst>
          </p:cNvPr>
          <p:cNvPicPr>
            <a:picLocks noChangeAspect="1"/>
          </p:cNvPicPr>
          <p:nvPr/>
        </p:nvPicPr>
        <p:blipFill>
          <a:blip r:embed="rId3"/>
          <a:stretch>
            <a:fillRect/>
          </a:stretch>
        </p:blipFill>
        <p:spPr>
          <a:xfrm>
            <a:off x="1118988" y="1286936"/>
            <a:ext cx="6112382" cy="4278667"/>
          </a:xfrm>
          <a:prstGeom prst="rect">
            <a:avLst/>
          </a:prstGeom>
        </p:spPr>
      </p:pic>
    </p:spTree>
    <p:extLst>
      <p:ext uri="{BB962C8B-B14F-4D97-AF65-F5344CB8AC3E}">
        <p14:creationId xmlns:p14="http://schemas.microsoft.com/office/powerpoint/2010/main" val="291178780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1" name="Picture 2">
            <a:extLst>
              <a:ext uri="{FF2B5EF4-FFF2-40B4-BE49-F238E27FC236}">
                <a16:creationId xmlns:a16="http://schemas.microsoft.com/office/drawing/2014/main" id="{19AFBE53-1417-406B-8083-DBE0DA72F2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83" name="Group 82">
            <a:extLst>
              <a:ext uri="{FF2B5EF4-FFF2-40B4-BE49-F238E27FC236}">
                <a16:creationId xmlns:a16="http://schemas.microsoft.com/office/drawing/2014/main" id="{FB9EE4F0-B261-4AB0-BEE3-AA9DD198F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84" name="Rectangle 5">
              <a:extLst>
                <a:ext uri="{FF2B5EF4-FFF2-40B4-BE49-F238E27FC236}">
                  <a16:creationId xmlns:a16="http://schemas.microsoft.com/office/drawing/2014/main" id="{2E326B6E-9130-4E5B-8C29-0412BDFD52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5" name="Freeform 6">
              <a:extLst>
                <a:ext uri="{FF2B5EF4-FFF2-40B4-BE49-F238E27FC236}">
                  <a16:creationId xmlns:a16="http://schemas.microsoft.com/office/drawing/2014/main" id="{D15BBE67-0A7A-4318-94C9-9EDC68E9E4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7">
              <a:extLst>
                <a:ext uri="{FF2B5EF4-FFF2-40B4-BE49-F238E27FC236}">
                  <a16:creationId xmlns:a16="http://schemas.microsoft.com/office/drawing/2014/main" id="{6C189044-A310-4008-ABE3-A833238AA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Rectangle 8">
              <a:extLst>
                <a:ext uri="{FF2B5EF4-FFF2-40B4-BE49-F238E27FC236}">
                  <a16:creationId xmlns:a16="http://schemas.microsoft.com/office/drawing/2014/main" id="{714E393D-E3AB-4084-8580-2EC4D75B0BC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8" name="Freeform 9">
              <a:extLst>
                <a:ext uri="{FF2B5EF4-FFF2-40B4-BE49-F238E27FC236}">
                  <a16:creationId xmlns:a16="http://schemas.microsoft.com/office/drawing/2014/main" id="{5407A34B-6BDC-4CC4-9D15-2E71F3DB40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0">
              <a:extLst>
                <a:ext uri="{FF2B5EF4-FFF2-40B4-BE49-F238E27FC236}">
                  <a16:creationId xmlns:a16="http://schemas.microsoft.com/office/drawing/2014/main" id="{5E952981-3D27-403A-9B35-14226166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1">
              <a:extLst>
                <a:ext uri="{FF2B5EF4-FFF2-40B4-BE49-F238E27FC236}">
                  <a16:creationId xmlns:a16="http://schemas.microsoft.com/office/drawing/2014/main" id="{339D7F6E-841D-4697-A877-0F25113BA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2">
              <a:extLst>
                <a:ext uri="{FF2B5EF4-FFF2-40B4-BE49-F238E27FC236}">
                  <a16:creationId xmlns:a16="http://schemas.microsoft.com/office/drawing/2014/main" id="{226F9E1B-2970-4504-8E6C-1A42D05FC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3">
              <a:extLst>
                <a:ext uri="{FF2B5EF4-FFF2-40B4-BE49-F238E27FC236}">
                  <a16:creationId xmlns:a16="http://schemas.microsoft.com/office/drawing/2014/main" id="{6F11A9CB-BE43-4423-987B-B43046D14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4">
              <a:extLst>
                <a:ext uri="{FF2B5EF4-FFF2-40B4-BE49-F238E27FC236}">
                  <a16:creationId xmlns:a16="http://schemas.microsoft.com/office/drawing/2014/main" id="{F21925AB-CEC6-4210-929C-5BAB1C95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5">
              <a:extLst>
                <a:ext uri="{FF2B5EF4-FFF2-40B4-BE49-F238E27FC236}">
                  <a16:creationId xmlns:a16="http://schemas.microsoft.com/office/drawing/2014/main" id="{9B4BB7F4-36A3-49C5-A85E-660BF09014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6">
              <a:extLst>
                <a:ext uri="{FF2B5EF4-FFF2-40B4-BE49-F238E27FC236}">
                  <a16:creationId xmlns:a16="http://schemas.microsoft.com/office/drawing/2014/main" id="{89A82E2C-666C-4E88-B3A9-C95B5AE94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7">
              <a:extLst>
                <a:ext uri="{FF2B5EF4-FFF2-40B4-BE49-F238E27FC236}">
                  <a16:creationId xmlns:a16="http://schemas.microsoft.com/office/drawing/2014/main" id="{1363187E-6516-4018-A78B-CE0F7F232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18">
              <a:extLst>
                <a:ext uri="{FF2B5EF4-FFF2-40B4-BE49-F238E27FC236}">
                  <a16:creationId xmlns:a16="http://schemas.microsoft.com/office/drawing/2014/main" id="{3FF62829-5C7E-4110-A186-F4E8655E29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19">
              <a:extLst>
                <a:ext uri="{FF2B5EF4-FFF2-40B4-BE49-F238E27FC236}">
                  <a16:creationId xmlns:a16="http://schemas.microsoft.com/office/drawing/2014/main" id="{87E9C9B7-0C7F-44A7-B610-5B095C4425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0">
              <a:extLst>
                <a:ext uri="{FF2B5EF4-FFF2-40B4-BE49-F238E27FC236}">
                  <a16:creationId xmlns:a16="http://schemas.microsoft.com/office/drawing/2014/main" id="{3037E5EC-D21D-4C3F-B081-B46C3B47CF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1">
              <a:extLst>
                <a:ext uri="{FF2B5EF4-FFF2-40B4-BE49-F238E27FC236}">
                  <a16:creationId xmlns:a16="http://schemas.microsoft.com/office/drawing/2014/main" id="{EAE8AAB2-DE35-4AED-8C9C-0718A33A84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2">
              <a:extLst>
                <a:ext uri="{FF2B5EF4-FFF2-40B4-BE49-F238E27FC236}">
                  <a16:creationId xmlns:a16="http://schemas.microsoft.com/office/drawing/2014/main" id="{062ACCDA-6A76-4812-BA3A-F3C6E1443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23">
              <a:extLst>
                <a:ext uri="{FF2B5EF4-FFF2-40B4-BE49-F238E27FC236}">
                  <a16:creationId xmlns:a16="http://schemas.microsoft.com/office/drawing/2014/main" id="{38825C85-74E0-4664-95AC-682625B991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24">
              <a:extLst>
                <a:ext uri="{FF2B5EF4-FFF2-40B4-BE49-F238E27FC236}">
                  <a16:creationId xmlns:a16="http://schemas.microsoft.com/office/drawing/2014/main" id="{D87E8B0A-2B1D-48E5-8107-F2855CFFD2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5">
              <a:extLst>
                <a:ext uri="{FF2B5EF4-FFF2-40B4-BE49-F238E27FC236}">
                  <a16:creationId xmlns:a16="http://schemas.microsoft.com/office/drawing/2014/main" id="{E46FC211-5F4B-478B-8761-A65D21166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6">
              <a:extLst>
                <a:ext uri="{FF2B5EF4-FFF2-40B4-BE49-F238E27FC236}">
                  <a16:creationId xmlns:a16="http://schemas.microsoft.com/office/drawing/2014/main" id="{43C493A4-4703-4917-A281-F15E323F1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7">
              <a:extLst>
                <a:ext uri="{FF2B5EF4-FFF2-40B4-BE49-F238E27FC236}">
                  <a16:creationId xmlns:a16="http://schemas.microsoft.com/office/drawing/2014/main" id="{4B369EDA-1458-423B-839F-4FB0EE920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8">
              <a:extLst>
                <a:ext uri="{FF2B5EF4-FFF2-40B4-BE49-F238E27FC236}">
                  <a16:creationId xmlns:a16="http://schemas.microsoft.com/office/drawing/2014/main" id="{DB5E8117-FFBB-49D5-87C6-24D8E06CE3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9">
              <a:extLst>
                <a:ext uri="{FF2B5EF4-FFF2-40B4-BE49-F238E27FC236}">
                  <a16:creationId xmlns:a16="http://schemas.microsoft.com/office/drawing/2014/main" id="{04D5DC4A-7C40-4236-B475-FA6AA4369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30">
              <a:extLst>
                <a:ext uri="{FF2B5EF4-FFF2-40B4-BE49-F238E27FC236}">
                  <a16:creationId xmlns:a16="http://schemas.microsoft.com/office/drawing/2014/main" id="{76858373-C51B-4201-80F4-803316704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31">
              <a:extLst>
                <a:ext uri="{FF2B5EF4-FFF2-40B4-BE49-F238E27FC236}">
                  <a16:creationId xmlns:a16="http://schemas.microsoft.com/office/drawing/2014/main" id="{D159A53F-DA7E-4CD5-AA84-55B3AC5EE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2">
              <a:extLst>
                <a:ext uri="{FF2B5EF4-FFF2-40B4-BE49-F238E27FC236}">
                  <a16:creationId xmlns:a16="http://schemas.microsoft.com/office/drawing/2014/main" id="{E4B70A8B-09AC-45AA-952C-242D7E1474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Rectangle 33">
              <a:extLst>
                <a:ext uri="{FF2B5EF4-FFF2-40B4-BE49-F238E27FC236}">
                  <a16:creationId xmlns:a16="http://schemas.microsoft.com/office/drawing/2014/main" id="{63C8CAD6-F5BE-4961-AC48-2A34FA4E778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3" name="Freeform 34">
              <a:extLst>
                <a:ext uri="{FF2B5EF4-FFF2-40B4-BE49-F238E27FC236}">
                  <a16:creationId xmlns:a16="http://schemas.microsoft.com/office/drawing/2014/main" id="{AEBA7DBD-C171-47A7-9249-562A06AC2B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35">
              <a:extLst>
                <a:ext uri="{FF2B5EF4-FFF2-40B4-BE49-F238E27FC236}">
                  <a16:creationId xmlns:a16="http://schemas.microsoft.com/office/drawing/2014/main" id="{80F934E3-6775-4A9E-8666-7D050E428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36">
              <a:extLst>
                <a:ext uri="{FF2B5EF4-FFF2-40B4-BE49-F238E27FC236}">
                  <a16:creationId xmlns:a16="http://schemas.microsoft.com/office/drawing/2014/main" id="{F7E8F3A1-E3AE-4A22-82FE-71C4C163A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37">
              <a:extLst>
                <a:ext uri="{FF2B5EF4-FFF2-40B4-BE49-F238E27FC236}">
                  <a16:creationId xmlns:a16="http://schemas.microsoft.com/office/drawing/2014/main" id="{27DFF928-27F3-44A1-9468-219DD390B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38">
              <a:extLst>
                <a:ext uri="{FF2B5EF4-FFF2-40B4-BE49-F238E27FC236}">
                  <a16:creationId xmlns:a16="http://schemas.microsoft.com/office/drawing/2014/main" id="{47C61A3E-9A0A-4547-9B8A-DD8CD6D4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9">
              <a:extLst>
                <a:ext uri="{FF2B5EF4-FFF2-40B4-BE49-F238E27FC236}">
                  <a16:creationId xmlns:a16="http://schemas.microsoft.com/office/drawing/2014/main" id="{FC684095-4805-413B-A9EB-63A2417B5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40">
              <a:extLst>
                <a:ext uri="{FF2B5EF4-FFF2-40B4-BE49-F238E27FC236}">
                  <a16:creationId xmlns:a16="http://schemas.microsoft.com/office/drawing/2014/main" id="{AF830B5E-DCF9-4CBD-8746-C5219013D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41">
              <a:extLst>
                <a:ext uri="{FF2B5EF4-FFF2-40B4-BE49-F238E27FC236}">
                  <a16:creationId xmlns:a16="http://schemas.microsoft.com/office/drawing/2014/main" id="{FE6882C0-1C73-4E53-A884-3202385D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42">
              <a:extLst>
                <a:ext uri="{FF2B5EF4-FFF2-40B4-BE49-F238E27FC236}">
                  <a16:creationId xmlns:a16="http://schemas.microsoft.com/office/drawing/2014/main" id="{9611015E-699B-4BA5-A162-8BABC91454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43">
              <a:extLst>
                <a:ext uri="{FF2B5EF4-FFF2-40B4-BE49-F238E27FC236}">
                  <a16:creationId xmlns:a16="http://schemas.microsoft.com/office/drawing/2014/main" id="{8C6A611F-CBE4-46B7-96F6-803B2D260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44">
              <a:extLst>
                <a:ext uri="{FF2B5EF4-FFF2-40B4-BE49-F238E27FC236}">
                  <a16:creationId xmlns:a16="http://schemas.microsoft.com/office/drawing/2014/main" id="{FDCF0D71-6D32-4B72-B7E1-678BA980A8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Rectangle 45">
              <a:extLst>
                <a:ext uri="{FF2B5EF4-FFF2-40B4-BE49-F238E27FC236}">
                  <a16:creationId xmlns:a16="http://schemas.microsoft.com/office/drawing/2014/main" id="{FE6E605A-8ECF-47E5-ABDD-B4874FF18F1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5" name="Freeform 46">
              <a:extLst>
                <a:ext uri="{FF2B5EF4-FFF2-40B4-BE49-F238E27FC236}">
                  <a16:creationId xmlns:a16="http://schemas.microsoft.com/office/drawing/2014/main" id="{1329BFCB-3C83-438B-8C18-20576CA6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47">
              <a:extLst>
                <a:ext uri="{FF2B5EF4-FFF2-40B4-BE49-F238E27FC236}">
                  <a16:creationId xmlns:a16="http://schemas.microsoft.com/office/drawing/2014/main" id="{9E013566-6E0D-4B88-9731-0BBACA1408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48">
              <a:extLst>
                <a:ext uri="{FF2B5EF4-FFF2-40B4-BE49-F238E27FC236}">
                  <a16:creationId xmlns:a16="http://schemas.microsoft.com/office/drawing/2014/main" id="{1668707D-D4E8-40EC-94C2-F83C6E222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49">
              <a:extLst>
                <a:ext uri="{FF2B5EF4-FFF2-40B4-BE49-F238E27FC236}">
                  <a16:creationId xmlns:a16="http://schemas.microsoft.com/office/drawing/2014/main" id="{0CE0CBC9-140F-475C-93C6-446BDBB76C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50">
              <a:extLst>
                <a:ext uri="{FF2B5EF4-FFF2-40B4-BE49-F238E27FC236}">
                  <a16:creationId xmlns:a16="http://schemas.microsoft.com/office/drawing/2014/main" id="{0ED9FFD9-3111-4C21-8013-063D0A89F3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51">
              <a:extLst>
                <a:ext uri="{FF2B5EF4-FFF2-40B4-BE49-F238E27FC236}">
                  <a16:creationId xmlns:a16="http://schemas.microsoft.com/office/drawing/2014/main" id="{C75E760C-E1DB-475D-905D-FC3F430FE3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52">
              <a:extLst>
                <a:ext uri="{FF2B5EF4-FFF2-40B4-BE49-F238E27FC236}">
                  <a16:creationId xmlns:a16="http://schemas.microsoft.com/office/drawing/2014/main" id="{1F4DF02E-1FC7-48AB-8CDA-940C8A500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53">
              <a:extLst>
                <a:ext uri="{FF2B5EF4-FFF2-40B4-BE49-F238E27FC236}">
                  <a16:creationId xmlns:a16="http://schemas.microsoft.com/office/drawing/2014/main" id="{193ABE5A-1C12-4B38-8078-51A0BAB3C0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54">
              <a:extLst>
                <a:ext uri="{FF2B5EF4-FFF2-40B4-BE49-F238E27FC236}">
                  <a16:creationId xmlns:a16="http://schemas.microsoft.com/office/drawing/2014/main" id="{3A57AD1C-4CC5-4E62-A352-D3B142B9DF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55">
              <a:extLst>
                <a:ext uri="{FF2B5EF4-FFF2-40B4-BE49-F238E27FC236}">
                  <a16:creationId xmlns:a16="http://schemas.microsoft.com/office/drawing/2014/main" id="{646D40AD-4384-42ED-B1A0-A47C165C6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56">
              <a:extLst>
                <a:ext uri="{FF2B5EF4-FFF2-40B4-BE49-F238E27FC236}">
                  <a16:creationId xmlns:a16="http://schemas.microsoft.com/office/drawing/2014/main" id="{0786C2FA-21FD-4F48-9E96-C5D8E6159E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57">
              <a:extLst>
                <a:ext uri="{FF2B5EF4-FFF2-40B4-BE49-F238E27FC236}">
                  <a16:creationId xmlns:a16="http://schemas.microsoft.com/office/drawing/2014/main" id="{AFE6F50A-21B5-4B98-9C3B-B89FFC6FB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58">
              <a:extLst>
                <a:ext uri="{FF2B5EF4-FFF2-40B4-BE49-F238E27FC236}">
                  <a16:creationId xmlns:a16="http://schemas.microsoft.com/office/drawing/2014/main" id="{2454210A-9717-44AF-9D76-0426534C35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39" name="Group 138">
            <a:extLst>
              <a:ext uri="{FF2B5EF4-FFF2-40B4-BE49-F238E27FC236}">
                <a16:creationId xmlns:a16="http://schemas.microsoft.com/office/drawing/2014/main" id="{CF925D43-1A26-4401-9967-957CF17807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40" name="Rectangle 139">
              <a:extLst>
                <a:ext uri="{FF2B5EF4-FFF2-40B4-BE49-F238E27FC236}">
                  <a16:creationId xmlns:a16="http://schemas.microsoft.com/office/drawing/2014/main" id="{D7381839-AD4A-4AD6-9151-40EC28036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2">
              <a:extLst>
                <a:ext uri="{FF2B5EF4-FFF2-40B4-BE49-F238E27FC236}">
                  <a16:creationId xmlns:a16="http://schemas.microsoft.com/office/drawing/2014/main" id="{CC8440AD-A752-44C6-AE12-32A5432809CA}"/>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grpSp>
        <p:nvGrpSpPr>
          <p:cNvPr id="143" name="Group 142">
            <a:extLst>
              <a:ext uri="{FF2B5EF4-FFF2-40B4-BE49-F238E27FC236}">
                <a16:creationId xmlns:a16="http://schemas.microsoft.com/office/drawing/2014/main" id="{B3768A44-4416-431A-A418-7429ABF317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35011"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4" name="Rectangle 5">
              <a:extLst>
                <a:ext uri="{FF2B5EF4-FFF2-40B4-BE49-F238E27FC236}">
                  <a16:creationId xmlns:a16="http://schemas.microsoft.com/office/drawing/2014/main" id="{F334CA87-B7CA-4DA4-900A-46A94C72B3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5" name="Freeform 6">
              <a:extLst>
                <a:ext uri="{FF2B5EF4-FFF2-40B4-BE49-F238E27FC236}">
                  <a16:creationId xmlns:a16="http://schemas.microsoft.com/office/drawing/2014/main" id="{2B3D1E13-A90F-40C5-955D-246DC12877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7">
              <a:extLst>
                <a:ext uri="{FF2B5EF4-FFF2-40B4-BE49-F238E27FC236}">
                  <a16:creationId xmlns:a16="http://schemas.microsoft.com/office/drawing/2014/main" id="{33F0F3FA-FA7C-4BAC-A31E-18C79C7CAC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Rectangle 8">
              <a:extLst>
                <a:ext uri="{FF2B5EF4-FFF2-40B4-BE49-F238E27FC236}">
                  <a16:creationId xmlns:a16="http://schemas.microsoft.com/office/drawing/2014/main" id="{BD14A654-8640-4C98-9942-AAB13348803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8" name="Freeform 9">
              <a:extLst>
                <a:ext uri="{FF2B5EF4-FFF2-40B4-BE49-F238E27FC236}">
                  <a16:creationId xmlns:a16="http://schemas.microsoft.com/office/drawing/2014/main" id="{35340912-F653-4FC5-BD02-D0DAB0D532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10">
              <a:extLst>
                <a:ext uri="{FF2B5EF4-FFF2-40B4-BE49-F238E27FC236}">
                  <a16:creationId xmlns:a16="http://schemas.microsoft.com/office/drawing/2014/main" id="{7463541A-103D-4BE7-A04E-23E53C67B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11">
              <a:extLst>
                <a:ext uri="{FF2B5EF4-FFF2-40B4-BE49-F238E27FC236}">
                  <a16:creationId xmlns:a16="http://schemas.microsoft.com/office/drawing/2014/main" id="{3D48CCE6-5FCF-434B-882C-BA826EED1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12">
              <a:extLst>
                <a:ext uri="{FF2B5EF4-FFF2-40B4-BE49-F238E27FC236}">
                  <a16:creationId xmlns:a16="http://schemas.microsoft.com/office/drawing/2014/main" id="{1E324076-DF02-442D-92F9-F93FDFDF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13">
              <a:extLst>
                <a:ext uri="{FF2B5EF4-FFF2-40B4-BE49-F238E27FC236}">
                  <a16:creationId xmlns:a16="http://schemas.microsoft.com/office/drawing/2014/main" id="{51FB68D0-EE15-4102-8A18-991047699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14">
              <a:extLst>
                <a:ext uri="{FF2B5EF4-FFF2-40B4-BE49-F238E27FC236}">
                  <a16:creationId xmlns:a16="http://schemas.microsoft.com/office/drawing/2014/main" id="{32388E6F-EAFE-4256-89BA-03BAA28A21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15">
              <a:extLst>
                <a:ext uri="{FF2B5EF4-FFF2-40B4-BE49-F238E27FC236}">
                  <a16:creationId xmlns:a16="http://schemas.microsoft.com/office/drawing/2014/main" id="{A189F581-26DC-40D0-88E1-3C18E2E42B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16">
              <a:extLst>
                <a:ext uri="{FF2B5EF4-FFF2-40B4-BE49-F238E27FC236}">
                  <a16:creationId xmlns:a16="http://schemas.microsoft.com/office/drawing/2014/main" id="{33823808-733C-4840-B6F1-0D6CF183CA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17">
              <a:extLst>
                <a:ext uri="{FF2B5EF4-FFF2-40B4-BE49-F238E27FC236}">
                  <a16:creationId xmlns:a16="http://schemas.microsoft.com/office/drawing/2014/main" id="{E631C533-F33D-48CE-9D7F-F7FA0DDAD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18">
              <a:extLst>
                <a:ext uri="{FF2B5EF4-FFF2-40B4-BE49-F238E27FC236}">
                  <a16:creationId xmlns:a16="http://schemas.microsoft.com/office/drawing/2014/main" id="{4BEF6205-2DFC-4DC0-86D0-498C167F08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19">
              <a:extLst>
                <a:ext uri="{FF2B5EF4-FFF2-40B4-BE49-F238E27FC236}">
                  <a16:creationId xmlns:a16="http://schemas.microsoft.com/office/drawing/2014/main" id="{BB453FE1-F95C-4479-9EDD-4DE1C75ED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20">
              <a:extLst>
                <a:ext uri="{FF2B5EF4-FFF2-40B4-BE49-F238E27FC236}">
                  <a16:creationId xmlns:a16="http://schemas.microsoft.com/office/drawing/2014/main" id="{0A26A519-7D63-4289-8E8F-95548372DB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21">
              <a:extLst>
                <a:ext uri="{FF2B5EF4-FFF2-40B4-BE49-F238E27FC236}">
                  <a16:creationId xmlns:a16="http://schemas.microsoft.com/office/drawing/2014/main" id="{CF7C5266-F6D0-4AD6-8ACA-4BEE4664B6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22">
              <a:extLst>
                <a:ext uri="{FF2B5EF4-FFF2-40B4-BE49-F238E27FC236}">
                  <a16:creationId xmlns:a16="http://schemas.microsoft.com/office/drawing/2014/main" id="{7B90DD27-B2B4-4D41-853C-9B1D0EA883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23">
              <a:extLst>
                <a:ext uri="{FF2B5EF4-FFF2-40B4-BE49-F238E27FC236}">
                  <a16:creationId xmlns:a16="http://schemas.microsoft.com/office/drawing/2014/main" id="{7CA27F5E-B11F-4F39-9789-C60DBEEAED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24">
              <a:extLst>
                <a:ext uri="{FF2B5EF4-FFF2-40B4-BE49-F238E27FC236}">
                  <a16:creationId xmlns:a16="http://schemas.microsoft.com/office/drawing/2014/main" id="{16CCC211-ABBA-4A99-800B-DF9FC6FE8E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25">
              <a:extLst>
                <a:ext uri="{FF2B5EF4-FFF2-40B4-BE49-F238E27FC236}">
                  <a16:creationId xmlns:a16="http://schemas.microsoft.com/office/drawing/2014/main" id="{A4C2B3C7-D389-406E-920D-CB777BC221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26">
              <a:extLst>
                <a:ext uri="{FF2B5EF4-FFF2-40B4-BE49-F238E27FC236}">
                  <a16:creationId xmlns:a16="http://schemas.microsoft.com/office/drawing/2014/main" id="{D85ED0E3-AEA4-4E3B-BAFE-18CB38DB9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27">
              <a:extLst>
                <a:ext uri="{FF2B5EF4-FFF2-40B4-BE49-F238E27FC236}">
                  <a16:creationId xmlns:a16="http://schemas.microsoft.com/office/drawing/2014/main" id="{32E42A09-0582-442C-A890-C92FDB00F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28">
              <a:extLst>
                <a:ext uri="{FF2B5EF4-FFF2-40B4-BE49-F238E27FC236}">
                  <a16:creationId xmlns:a16="http://schemas.microsoft.com/office/drawing/2014/main" id="{4F914574-87E5-45A7-98F9-0AC8F5C4AC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29">
              <a:extLst>
                <a:ext uri="{FF2B5EF4-FFF2-40B4-BE49-F238E27FC236}">
                  <a16:creationId xmlns:a16="http://schemas.microsoft.com/office/drawing/2014/main" id="{BA7B0FB7-B65A-4B89-AAD5-69C962B79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30">
              <a:extLst>
                <a:ext uri="{FF2B5EF4-FFF2-40B4-BE49-F238E27FC236}">
                  <a16:creationId xmlns:a16="http://schemas.microsoft.com/office/drawing/2014/main" id="{71842D90-0957-4AB4-AD62-4C7C6DA04C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31">
              <a:extLst>
                <a:ext uri="{FF2B5EF4-FFF2-40B4-BE49-F238E27FC236}">
                  <a16:creationId xmlns:a16="http://schemas.microsoft.com/office/drawing/2014/main" id="{68B894F0-01AF-4201-BCA1-1F642676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32">
              <a:extLst>
                <a:ext uri="{FF2B5EF4-FFF2-40B4-BE49-F238E27FC236}">
                  <a16:creationId xmlns:a16="http://schemas.microsoft.com/office/drawing/2014/main" id="{F4232CD6-45E2-4BCE-A8AC-A73069FF37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Rectangle 33">
              <a:extLst>
                <a:ext uri="{FF2B5EF4-FFF2-40B4-BE49-F238E27FC236}">
                  <a16:creationId xmlns:a16="http://schemas.microsoft.com/office/drawing/2014/main" id="{0139A38F-5D1E-49BA-95FD-8898B0B9D1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3" name="Freeform 34">
              <a:extLst>
                <a:ext uri="{FF2B5EF4-FFF2-40B4-BE49-F238E27FC236}">
                  <a16:creationId xmlns:a16="http://schemas.microsoft.com/office/drawing/2014/main" id="{C0647174-BD1D-4E4B-A33A-05A21E4C1D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35">
              <a:extLst>
                <a:ext uri="{FF2B5EF4-FFF2-40B4-BE49-F238E27FC236}">
                  <a16:creationId xmlns:a16="http://schemas.microsoft.com/office/drawing/2014/main" id="{45F81DA5-3162-45EA-9680-9D37B9F80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36">
              <a:extLst>
                <a:ext uri="{FF2B5EF4-FFF2-40B4-BE49-F238E27FC236}">
                  <a16:creationId xmlns:a16="http://schemas.microsoft.com/office/drawing/2014/main" id="{16B4EBBC-3FD2-4E6C-A1FD-F84B6240A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37">
              <a:extLst>
                <a:ext uri="{FF2B5EF4-FFF2-40B4-BE49-F238E27FC236}">
                  <a16:creationId xmlns:a16="http://schemas.microsoft.com/office/drawing/2014/main" id="{D3D7A2F0-3AFC-4DA2-9B87-2D7B436ADE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38">
              <a:extLst>
                <a:ext uri="{FF2B5EF4-FFF2-40B4-BE49-F238E27FC236}">
                  <a16:creationId xmlns:a16="http://schemas.microsoft.com/office/drawing/2014/main" id="{238621F0-899A-40D6-8BAE-CBA7D6080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39">
              <a:extLst>
                <a:ext uri="{FF2B5EF4-FFF2-40B4-BE49-F238E27FC236}">
                  <a16:creationId xmlns:a16="http://schemas.microsoft.com/office/drawing/2014/main" id="{C9856426-BE60-4A4D-A005-973EAC494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40">
              <a:extLst>
                <a:ext uri="{FF2B5EF4-FFF2-40B4-BE49-F238E27FC236}">
                  <a16:creationId xmlns:a16="http://schemas.microsoft.com/office/drawing/2014/main" id="{3D3B76E6-84F2-4B8B-8AAA-B4A32B1191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41">
              <a:extLst>
                <a:ext uri="{FF2B5EF4-FFF2-40B4-BE49-F238E27FC236}">
                  <a16:creationId xmlns:a16="http://schemas.microsoft.com/office/drawing/2014/main" id="{BD602E9B-4F22-461C-A5C4-D453F3549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42">
              <a:extLst>
                <a:ext uri="{FF2B5EF4-FFF2-40B4-BE49-F238E27FC236}">
                  <a16:creationId xmlns:a16="http://schemas.microsoft.com/office/drawing/2014/main" id="{B8B2C39C-3571-4C27-A76D-882FAB8E9F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43">
              <a:extLst>
                <a:ext uri="{FF2B5EF4-FFF2-40B4-BE49-F238E27FC236}">
                  <a16:creationId xmlns:a16="http://schemas.microsoft.com/office/drawing/2014/main" id="{7574E07C-0C24-47D6-A150-17CF89B4F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44">
              <a:extLst>
                <a:ext uri="{FF2B5EF4-FFF2-40B4-BE49-F238E27FC236}">
                  <a16:creationId xmlns:a16="http://schemas.microsoft.com/office/drawing/2014/main" id="{36C469D2-9DA9-4728-AF1E-ABBA8FABF4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Rectangle 45">
              <a:extLst>
                <a:ext uri="{FF2B5EF4-FFF2-40B4-BE49-F238E27FC236}">
                  <a16:creationId xmlns:a16="http://schemas.microsoft.com/office/drawing/2014/main" id="{1EE9E2A3-C170-4645-AED9-25EE2843287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5" name="Freeform 46">
              <a:extLst>
                <a:ext uri="{FF2B5EF4-FFF2-40B4-BE49-F238E27FC236}">
                  <a16:creationId xmlns:a16="http://schemas.microsoft.com/office/drawing/2014/main" id="{1433F4CC-DB9C-4B1B-8F23-E17273138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47">
              <a:extLst>
                <a:ext uri="{FF2B5EF4-FFF2-40B4-BE49-F238E27FC236}">
                  <a16:creationId xmlns:a16="http://schemas.microsoft.com/office/drawing/2014/main" id="{9D4EFA09-5EB9-4AF3-828F-D102CF1593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48">
              <a:extLst>
                <a:ext uri="{FF2B5EF4-FFF2-40B4-BE49-F238E27FC236}">
                  <a16:creationId xmlns:a16="http://schemas.microsoft.com/office/drawing/2014/main" id="{C624583E-13AD-40BC-8F4B-6DDDFB9ECB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49">
              <a:extLst>
                <a:ext uri="{FF2B5EF4-FFF2-40B4-BE49-F238E27FC236}">
                  <a16:creationId xmlns:a16="http://schemas.microsoft.com/office/drawing/2014/main" id="{CEB58DF5-93A6-4283-B9C8-76ECF95F26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50">
              <a:extLst>
                <a:ext uri="{FF2B5EF4-FFF2-40B4-BE49-F238E27FC236}">
                  <a16:creationId xmlns:a16="http://schemas.microsoft.com/office/drawing/2014/main" id="{024AE02F-0D1C-4820-A86D-AE6E7F3C0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51">
              <a:extLst>
                <a:ext uri="{FF2B5EF4-FFF2-40B4-BE49-F238E27FC236}">
                  <a16:creationId xmlns:a16="http://schemas.microsoft.com/office/drawing/2014/main" id="{3241B0FE-3D39-47E0-8673-430855284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52">
              <a:extLst>
                <a:ext uri="{FF2B5EF4-FFF2-40B4-BE49-F238E27FC236}">
                  <a16:creationId xmlns:a16="http://schemas.microsoft.com/office/drawing/2014/main" id="{6BD4E0F7-C8E7-42E4-BD19-44DA5C36F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53">
              <a:extLst>
                <a:ext uri="{FF2B5EF4-FFF2-40B4-BE49-F238E27FC236}">
                  <a16:creationId xmlns:a16="http://schemas.microsoft.com/office/drawing/2014/main" id="{13BA2EAC-0D8F-466D-9962-AB6170B604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54">
              <a:extLst>
                <a:ext uri="{FF2B5EF4-FFF2-40B4-BE49-F238E27FC236}">
                  <a16:creationId xmlns:a16="http://schemas.microsoft.com/office/drawing/2014/main" id="{716959AE-9C46-4E70-AB39-036A725265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 name="Freeform 55">
              <a:extLst>
                <a:ext uri="{FF2B5EF4-FFF2-40B4-BE49-F238E27FC236}">
                  <a16:creationId xmlns:a16="http://schemas.microsoft.com/office/drawing/2014/main" id="{E43DA350-F1C0-4D62-BC6D-001996715F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56">
              <a:extLst>
                <a:ext uri="{FF2B5EF4-FFF2-40B4-BE49-F238E27FC236}">
                  <a16:creationId xmlns:a16="http://schemas.microsoft.com/office/drawing/2014/main" id="{487C1387-4386-4A6D-9171-6481F4127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Freeform 57">
              <a:extLst>
                <a:ext uri="{FF2B5EF4-FFF2-40B4-BE49-F238E27FC236}">
                  <a16:creationId xmlns:a16="http://schemas.microsoft.com/office/drawing/2014/main" id="{8A6D310A-3196-41C8-BB65-D2EE8255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58">
              <a:extLst>
                <a:ext uri="{FF2B5EF4-FFF2-40B4-BE49-F238E27FC236}">
                  <a16:creationId xmlns:a16="http://schemas.microsoft.com/office/drawing/2014/main" id="{E9FC321E-B613-4064-8EDD-EB0FCA8FC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6E7AAC-CA5C-4673-AF5E-B297581919DC}"/>
              </a:ext>
            </a:extLst>
          </p:cNvPr>
          <p:cNvSpPr>
            <a:spLocks noGrp="1"/>
          </p:cNvSpPr>
          <p:nvPr>
            <p:ph type="title"/>
          </p:nvPr>
        </p:nvSpPr>
        <p:spPr>
          <a:xfrm>
            <a:off x="6940061" y="1827746"/>
            <a:ext cx="4424847" cy="2342271"/>
          </a:xfrm>
        </p:spPr>
        <p:txBody>
          <a:bodyPr vert="horz" lIns="91440" tIns="45720" rIns="91440" bIns="45720" rtlCol="0" anchor="b">
            <a:normAutofit/>
          </a:bodyPr>
          <a:lstStyle/>
          <a:p>
            <a:r>
              <a:rPr lang="en-US" sz="4800"/>
              <a:t>Cosine waves</a:t>
            </a:r>
          </a:p>
        </p:txBody>
      </p:sp>
      <p:pic>
        <p:nvPicPr>
          <p:cNvPr id="5" name="Content Placeholder 4">
            <a:extLst>
              <a:ext uri="{FF2B5EF4-FFF2-40B4-BE49-F238E27FC236}">
                <a16:creationId xmlns:a16="http://schemas.microsoft.com/office/drawing/2014/main" id="{3D6B0822-E76D-4708-A824-992ABC179B5F}"/>
              </a:ext>
            </a:extLst>
          </p:cNvPr>
          <p:cNvPicPr>
            <a:picLocks noChangeAspect="1"/>
          </p:cNvPicPr>
          <p:nvPr/>
        </p:nvPicPr>
        <p:blipFill rotWithShape="1">
          <a:blip r:embed="rId4"/>
          <a:srcRect l="5494" r="5494"/>
          <a:stretch/>
        </p:blipFill>
        <p:spPr>
          <a:xfrm>
            <a:off x="-5597" y="1"/>
            <a:ext cx="6101597" cy="3427413"/>
          </a:xfrm>
          <a:custGeom>
            <a:avLst/>
            <a:gdLst/>
            <a:ahLst/>
            <a:cxnLst/>
            <a:rect l="l" t="t" r="r" b="b"/>
            <a:pathLst>
              <a:path w="6101597" h="3427413">
                <a:moveTo>
                  <a:pt x="0" y="0"/>
                </a:moveTo>
                <a:lnTo>
                  <a:pt x="6101597" y="0"/>
                </a:lnTo>
                <a:lnTo>
                  <a:pt x="6101597" y="3427413"/>
                </a:lnTo>
                <a:lnTo>
                  <a:pt x="0" y="3427413"/>
                </a:lnTo>
                <a:close/>
              </a:path>
            </a:pathLst>
          </a:custGeom>
        </p:spPr>
      </p:pic>
      <p:pic>
        <p:nvPicPr>
          <p:cNvPr id="7" name="Picture 6">
            <a:extLst>
              <a:ext uri="{FF2B5EF4-FFF2-40B4-BE49-F238E27FC236}">
                <a16:creationId xmlns:a16="http://schemas.microsoft.com/office/drawing/2014/main" id="{2F63D21B-90B2-44DC-B49B-4607AB57FE6B}"/>
              </a:ext>
            </a:extLst>
          </p:cNvPr>
          <p:cNvPicPr>
            <a:picLocks noChangeAspect="1"/>
          </p:cNvPicPr>
          <p:nvPr/>
        </p:nvPicPr>
        <p:blipFill rotWithShape="1">
          <a:blip r:embed="rId5"/>
          <a:srcRect t="13070" b="18985"/>
          <a:stretch/>
        </p:blipFill>
        <p:spPr>
          <a:xfrm>
            <a:off x="-5597" y="3427414"/>
            <a:ext cx="6101597" cy="3430587"/>
          </a:xfrm>
          <a:custGeom>
            <a:avLst/>
            <a:gdLst/>
            <a:ahLst/>
            <a:cxnLst/>
            <a:rect l="l" t="t" r="r" b="b"/>
            <a:pathLst>
              <a:path w="6101597" h="3430587">
                <a:moveTo>
                  <a:pt x="0" y="0"/>
                </a:moveTo>
                <a:lnTo>
                  <a:pt x="6101597" y="0"/>
                </a:lnTo>
                <a:lnTo>
                  <a:pt x="6101597" y="3430587"/>
                </a:lnTo>
                <a:lnTo>
                  <a:pt x="0" y="3430587"/>
                </a:lnTo>
                <a:close/>
              </a:path>
            </a:pathLst>
          </a:custGeom>
        </p:spPr>
      </p:pic>
      <p:cxnSp>
        <p:nvCxnSpPr>
          <p:cNvPr id="199" name="Straight Connector 198">
            <a:extLst>
              <a:ext uri="{FF2B5EF4-FFF2-40B4-BE49-F238E27FC236}">
                <a16:creationId xmlns:a16="http://schemas.microsoft.com/office/drawing/2014/main" id="{30B2DBC5-5F9E-4BC5-A39B-53806DA711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354"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201" name="Straight Connector 200">
            <a:extLst>
              <a:ext uri="{FF2B5EF4-FFF2-40B4-BE49-F238E27FC236}">
                <a16:creationId xmlns:a16="http://schemas.microsoft.com/office/drawing/2014/main" id="{EED5539E-F71C-44AD-8891-C818A2E8F0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6101597"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grpSp>
        <p:nvGrpSpPr>
          <p:cNvPr id="203" name="Group 202">
            <a:extLst>
              <a:ext uri="{FF2B5EF4-FFF2-40B4-BE49-F238E27FC236}">
                <a16:creationId xmlns:a16="http://schemas.microsoft.com/office/drawing/2014/main" id="{5C089315-3E56-467F-A700-4DF69EE195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4" name="Freeform 32">
              <a:extLst>
                <a:ext uri="{FF2B5EF4-FFF2-40B4-BE49-F238E27FC236}">
                  <a16:creationId xmlns:a16="http://schemas.microsoft.com/office/drawing/2014/main" id="{52A58B16-65D0-4829-8CA9-3E1FD2A78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Freeform 33">
              <a:extLst>
                <a:ext uri="{FF2B5EF4-FFF2-40B4-BE49-F238E27FC236}">
                  <a16:creationId xmlns:a16="http://schemas.microsoft.com/office/drawing/2014/main" id="{C8210A9D-5017-4F16-A025-EF34F5FFD2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 name="Freeform 34">
              <a:extLst>
                <a:ext uri="{FF2B5EF4-FFF2-40B4-BE49-F238E27FC236}">
                  <a16:creationId xmlns:a16="http://schemas.microsoft.com/office/drawing/2014/main" id="{8CAD999C-EB35-4D87-AF96-1C6A710C87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 name="Freeform 35">
              <a:extLst>
                <a:ext uri="{FF2B5EF4-FFF2-40B4-BE49-F238E27FC236}">
                  <a16:creationId xmlns:a16="http://schemas.microsoft.com/office/drawing/2014/main" id="{4DCC8D95-A473-4354-8F1F-7137165ED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36">
              <a:extLst>
                <a:ext uri="{FF2B5EF4-FFF2-40B4-BE49-F238E27FC236}">
                  <a16:creationId xmlns:a16="http://schemas.microsoft.com/office/drawing/2014/main" id="{3BCB4300-4303-4E38-A331-26A9A4512E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37">
              <a:extLst>
                <a:ext uri="{FF2B5EF4-FFF2-40B4-BE49-F238E27FC236}">
                  <a16:creationId xmlns:a16="http://schemas.microsoft.com/office/drawing/2014/main" id="{394111A2-61D7-4AD2-A993-B86891A2A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38">
              <a:extLst>
                <a:ext uri="{FF2B5EF4-FFF2-40B4-BE49-F238E27FC236}">
                  <a16:creationId xmlns:a16="http://schemas.microsoft.com/office/drawing/2014/main" id="{E60FC022-B196-4110-9EF7-FFB5CD9E27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39">
              <a:extLst>
                <a:ext uri="{FF2B5EF4-FFF2-40B4-BE49-F238E27FC236}">
                  <a16:creationId xmlns:a16="http://schemas.microsoft.com/office/drawing/2014/main" id="{02FE2141-745C-4E0C-8E5A-1634DFF5F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40">
              <a:extLst>
                <a:ext uri="{FF2B5EF4-FFF2-40B4-BE49-F238E27FC236}">
                  <a16:creationId xmlns:a16="http://schemas.microsoft.com/office/drawing/2014/main" id="{7EE713A3-D33A-4E34-8751-4F509746E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Rectangle 41">
              <a:extLst>
                <a:ext uri="{FF2B5EF4-FFF2-40B4-BE49-F238E27FC236}">
                  <a16:creationId xmlns:a16="http://schemas.microsoft.com/office/drawing/2014/main" id="{A940B7CE-7CE0-4D5E-B2ED-814A8C729CC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45610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9E8D-127C-47D1-93C7-393DC1A4D892}"/>
              </a:ext>
            </a:extLst>
          </p:cNvPr>
          <p:cNvSpPr>
            <a:spLocks noGrp="1"/>
          </p:cNvSpPr>
          <p:nvPr>
            <p:ph type="title"/>
          </p:nvPr>
        </p:nvSpPr>
        <p:spPr/>
        <p:txBody>
          <a:bodyPr/>
          <a:lstStyle/>
          <a:p>
            <a:r>
              <a:rPr lang="en-IN" dirty="0"/>
              <a:t>DCT</a:t>
            </a:r>
          </a:p>
        </p:txBody>
      </p:sp>
      <p:pic>
        <p:nvPicPr>
          <p:cNvPr id="1026" name="Picture 2" descr="Discrete cosine transform - Wikipedia">
            <a:extLst>
              <a:ext uri="{FF2B5EF4-FFF2-40B4-BE49-F238E27FC236}">
                <a16:creationId xmlns:a16="http://schemas.microsoft.com/office/drawing/2014/main" id="{C556D44E-B477-47E5-AC29-1B56265853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65785" y="678003"/>
            <a:ext cx="5795310" cy="5795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1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11">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6" name="Group 13">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58" name="Group 15">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152FD0B7-5EB6-4BA8-9430-F479291951F2}"/>
              </a:ext>
            </a:extLst>
          </p:cNvPr>
          <p:cNvSpPr>
            <a:spLocks noGrp="1"/>
          </p:cNvSpPr>
          <p:nvPr>
            <p:ph type="title"/>
          </p:nvPr>
        </p:nvSpPr>
        <p:spPr>
          <a:xfrm>
            <a:off x="6569957" y="618518"/>
            <a:ext cx="4747088" cy="1478570"/>
          </a:xfrm>
        </p:spPr>
        <p:txBody>
          <a:bodyPr>
            <a:normAutofit/>
          </a:bodyPr>
          <a:lstStyle/>
          <a:p>
            <a:r>
              <a:rPr lang="en-IN">
                <a:solidFill>
                  <a:srgbClr val="FFFFFF"/>
                </a:solidFill>
              </a:rPr>
              <a:t>Mechanism</a:t>
            </a:r>
          </a:p>
        </p:txBody>
      </p:sp>
      <p:sp useBgFill="1">
        <p:nvSpPr>
          <p:cNvPr id="57"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E3E83AC-8136-44F1-B06C-3B0D839DBE52}"/>
              </a:ext>
            </a:extLst>
          </p:cNvPr>
          <p:cNvPicPr>
            <a:picLocks noChangeAspect="1"/>
          </p:cNvPicPr>
          <p:nvPr/>
        </p:nvPicPr>
        <p:blipFill>
          <a:blip r:embed="rId3"/>
          <a:stretch>
            <a:fillRect/>
          </a:stretch>
        </p:blipFill>
        <p:spPr>
          <a:xfrm>
            <a:off x="2905776" y="1147145"/>
            <a:ext cx="1062007" cy="4567773"/>
          </a:xfrm>
          <a:prstGeom prst="rect">
            <a:avLst/>
          </a:prstGeom>
        </p:spPr>
      </p:pic>
    </p:spTree>
    <p:extLst>
      <p:ext uri="{BB962C8B-B14F-4D97-AF65-F5344CB8AC3E}">
        <p14:creationId xmlns:p14="http://schemas.microsoft.com/office/powerpoint/2010/main" val="162977695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72</TotalTime>
  <Words>227</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Franklin Gothic Book</vt:lpstr>
      <vt:lpstr>Franklin Gothic Medium</vt:lpstr>
      <vt:lpstr>Circuit</vt:lpstr>
      <vt:lpstr>JPEG compression</vt:lpstr>
      <vt:lpstr>WHaT IS JPEG</vt:lpstr>
      <vt:lpstr>Why?</vt:lpstr>
      <vt:lpstr>What is data compression?</vt:lpstr>
      <vt:lpstr>The discrete cosine transform(dct) in image compression</vt:lpstr>
      <vt:lpstr>luminosity</vt:lpstr>
      <vt:lpstr>Cosine waves</vt:lpstr>
      <vt:lpstr>DCT</vt:lpstr>
      <vt:lpstr>Mechanism</vt:lpstr>
      <vt:lpstr>quantization</vt:lpstr>
      <vt:lpstr>encoding</vt:lpstr>
      <vt:lpstr>As we discard part of the original data of the image, this type of compression is considered a lossy compression. Only the non zero coefficients  are used to reconstruct are used to reconstruct the image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compression</dc:title>
  <dc:creator>Yuvraj Gautam</dc:creator>
  <cp:lastModifiedBy>Yuvraj Gautam</cp:lastModifiedBy>
  <cp:revision>18</cp:revision>
  <dcterms:created xsi:type="dcterms:W3CDTF">2021-11-14T17:35:01Z</dcterms:created>
  <dcterms:modified xsi:type="dcterms:W3CDTF">2021-11-15T04:28:16Z</dcterms:modified>
</cp:coreProperties>
</file>