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9" r:id="rId7"/>
    <p:sldId id="270" r:id="rId8"/>
    <p:sldId id="27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94660"/>
  </p:normalViewPr>
  <p:slideViewPr>
    <p:cSldViewPr>
      <p:cViewPr>
        <p:scale>
          <a:sx n="76" d="100"/>
          <a:sy n="76" d="100"/>
        </p:scale>
        <p:origin x="-39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190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5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2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2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5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5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1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3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D84A-BB51-4249-8020-FF9BF3671E6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0D84A-BB51-4249-8020-FF9BF3671E6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8B8E-1699-4F55-A1A6-4509985D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20962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ASSET  MANAGEMENT  SYSTEM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Number: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 Name: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 KATHIRESAN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1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 LOGIN: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module is common for all the users of the system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and User(Manager).</a:t>
            </a:r>
          </a:p>
          <a:p>
            <a:pPr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login module are as follows: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login credentials from the user.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given credentials are wrong, show appropriate message.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login succeeds, user will be navigated to his/her respective page as per his/her role.</a:t>
            </a:r>
          </a:p>
          <a:p>
            <a:pPr algn="just">
              <a:lnSpc>
                <a:spcPct val="150000"/>
              </a:lnSpc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marL="571500" indent="-571500">
              <a:buAutoNum type="romanUcPeriod" startAt="2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 A Request:</a:t>
            </a:r>
          </a:p>
          <a:p>
            <a:pPr marL="0" indent="0"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for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 a request for required asset.</a:t>
            </a:r>
          </a:p>
          <a:p>
            <a:pPr marL="0" indent="0">
              <a:buNone/>
              <a:defRPr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functionalities of 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 A Request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are as follows: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 a request on behalf of Employee.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generated allocation Id is displayed.</a:t>
            </a:r>
          </a:p>
          <a:p>
            <a:endParaRPr lang="en-US" dirty="0"/>
          </a:p>
        </p:txBody>
      </p:sp>
      <p:pic>
        <p:nvPicPr>
          <p:cNvPr id="6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571500" indent="-571500">
              <a:buAutoNum type="romanUcPeriod" startAt="3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Insert Raised Request:</a:t>
            </a:r>
          </a:p>
          <a:p>
            <a:pPr marL="0" indent="0"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for the Manager to insert a request for required asset.</a:t>
            </a:r>
          </a:p>
          <a:p>
            <a:pPr marL="0" indent="0"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functionalities of the Insert the Raised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are as follows: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raised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database.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View Status: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for the Manager to view status of requests.</a:t>
            </a:r>
          </a:p>
          <a:p>
            <a:pPr marL="0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functionalities of 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Status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are as follows:</a:t>
            </a:r>
          </a:p>
          <a:p>
            <a:pPr marL="904875" lvl="1" indent="-457200">
              <a:buFont typeface="Calibri" pitchFamily="34" charset="0"/>
              <a:buAutoNum type="arabicPeriod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status of the Request raised by the manager himself.</a:t>
            </a:r>
            <a:endParaRPr lang="en-US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Add Asset: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Asset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is for the Admin to add new asset into the database.</a:t>
            </a:r>
          </a:p>
          <a:p>
            <a:pPr marL="0" indent="0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functionalities of 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Asset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are as follows:</a:t>
            </a:r>
          </a:p>
          <a:p>
            <a:pPr marL="400050" lvl="2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insert new asset into database.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Modify Asset Details: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Asset Details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is for the Admin to modify the asset details into the database.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functionalities of the Modify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Asset Details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is as follows:</a:t>
            </a:r>
          </a:p>
          <a:p>
            <a:pPr marL="400050" lvl="2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update the details of the asset according to the requirements. He can change the description of asset and increase or decrease the quantity of asset.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View Request: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Request </a:t>
            </a:r>
            <a:r>
              <a:rPr lang="en-US" sz="2800" dirty="0" smtClean="0"/>
              <a:t>module is for the Admin to view, approve/reject the raised request.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functionalities of the View Request </a:t>
            </a:r>
            <a:r>
              <a:rPr lang="en-US" sz="2800" b="1" dirty="0" smtClean="0"/>
              <a:t>module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as follows</a:t>
            </a:r>
            <a:r>
              <a:rPr lang="en-US" sz="2800" b="1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 can view the raised requests.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approve or reject the raised requests. 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7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MEMBERS…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SHWETA  TRIPATHI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VINAYAK  KEDIA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SAYANTANI  BANERJEE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RAHUL  MUKHERJEE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PRANJALI  GUPTA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ROHIT  KHANDAGALE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SNEHAL  BAGADE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OBJECTIVES…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ANALYSIS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cap="sm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the </a:t>
            </a:r>
            <a:r>
              <a:rPr lang="en-US" sz="2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US" sz="2400" b="1" cap="sm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ANALYSIS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project aims at developing an Asset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anagement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ystem used for maintenance of asset details in an organization which can be accessed throughout the organization.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an integrated system that contains the Admin component and the User (Manager) component</a:t>
            </a:r>
            <a:r>
              <a:rPr lang="en-US" altLang="en-US" sz="18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COMPONENTS…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categories of people who would access the system viz.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(Manager)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to the system using his/her credentials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a request for allocation of asset to an employee, by filling up the asset requisition form that auto generates the asset request ID.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status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made by manager by entering his manager Id.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able to: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into the system using his/her credentials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new asset/modify asset details from the inventory.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Approve/Reject a request on the basis of the details of the request raised. If raised request is approved, then allocate asset to an employee and change request status as ‘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Approved’ else ‘Rejected’.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sbanerje\Desktop\New folder\UM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543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95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421376" cy="4525963"/>
          </a:xfrm>
        </p:spPr>
      </p:pic>
      <p:pic>
        <p:nvPicPr>
          <p:cNvPr id="6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6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</p:spPr>
      </p:pic>
      <p:pic>
        <p:nvPicPr>
          <p:cNvPr id="6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135666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89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Request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Raised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Status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Asset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Asset Details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Approve/Reject Request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banerje\Downloads\Capgemini_Logo_2COL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172200"/>
            <a:ext cx="2667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606</Words>
  <Application>Microsoft Office PowerPoint</Application>
  <PresentationFormat>On-screen Show (4:3)</PresentationFormat>
  <Paragraphs>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ASSET  MANAGEMENT  SYSTEM</vt:lpstr>
      <vt:lpstr>TEAM MEMBERS…</vt:lpstr>
      <vt:lpstr>OBJECTIVES…</vt:lpstr>
      <vt:lpstr>PROJECT ANALYSIS</vt:lpstr>
      <vt:lpstr>FUNCTIONAL COMPONENTS…</vt:lpstr>
      <vt:lpstr>USE CASE DIAGRAM:</vt:lpstr>
      <vt:lpstr>CLASS DIAGRAM:</vt:lpstr>
      <vt:lpstr>SEQUENCE DIAGRAM:</vt:lpstr>
      <vt:lpstr>MODULES</vt:lpstr>
      <vt:lpstr>MODULES(contd.)</vt:lpstr>
      <vt:lpstr>MODULES(contd.)</vt:lpstr>
      <vt:lpstr>MODULES(contd.)</vt:lpstr>
      <vt:lpstr>MODULES(contd.)</vt:lpstr>
      <vt:lpstr>MODULES(contd.)</vt:lpstr>
      <vt:lpstr>MODULES(contd.)</vt:lpstr>
      <vt:lpstr>MODULES(contd.)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 MANAGEMENT  SYSTEM</dc:title>
  <dc:creator>BANERJEE, SAYANTANI</dc:creator>
  <cp:lastModifiedBy>Tripathi, Shweta</cp:lastModifiedBy>
  <cp:revision>43</cp:revision>
  <dcterms:created xsi:type="dcterms:W3CDTF">2017-10-20T07:23:26Z</dcterms:created>
  <dcterms:modified xsi:type="dcterms:W3CDTF">2017-10-27T09:19:56Z</dcterms:modified>
</cp:coreProperties>
</file>