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E0189E6-E24D-498C-B437-7D2FA3B40139}" type="datetimeFigureOut">
              <a:rPr lang="en-US" smtClean="0"/>
              <a:t>6/3/2021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91566AF-C57C-47C0-AFEC-0F3B60D6B21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0189E6-E24D-498C-B437-7D2FA3B40139}" type="datetimeFigureOut">
              <a:rPr lang="en-US" smtClean="0"/>
              <a:t>6/3/2021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566AF-C57C-47C0-AFEC-0F3B60D6B21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0189E6-E24D-498C-B437-7D2FA3B40139}" type="datetimeFigureOut">
              <a:rPr lang="en-US" smtClean="0"/>
              <a:t>6/3/2021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566AF-C57C-47C0-AFEC-0F3B60D6B21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0189E6-E24D-498C-B437-7D2FA3B40139}" type="datetimeFigureOut">
              <a:rPr lang="en-US" smtClean="0"/>
              <a:t>6/3/2021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566AF-C57C-47C0-AFEC-0F3B60D6B21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E0189E6-E24D-498C-B437-7D2FA3B40139}" type="datetimeFigureOut">
              <a:rPr lang="en-US" smtClean="0"/>
              <a:t>6/3/2021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91566AF-C57C-47C0-AFEC-0F3B60D6B21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0189E6-E24D-498C-B437-7D2FA3B40139}" type="datetimeFigureOut">
              <a:rPr lang="en-US" smtClean="0"/>
              <a:t>6/3/2021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91566AF-C57C-47C0-AFEC-0F3B60D6B21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0189E6-E24D-498C-B437-7D2FA3B40139}" type="datetimeFigureOut">
              <a:rPr lang="en-US" smtClean="0"/>
              <a:t>6/3/2021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91566AF-C57C-47C0-AFEC-0F3B60D6B21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0189E6-E24D-498C-B437-7D2FA3B40139}" type="datetimeFigureOut">
              <a:rPr lang="en-US" smtClean="0"/>
              <a:t>6/3/2021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566AF-C57C-47C0-AFEC-0F3B60D6B21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0189E6-E24D-498C-B437-7D2FA3B40139}" type="datetimeFigureOut">
              <a:rPr lang="en-US" smtClean="0"/>
              <a:t>6/3/2021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566AF-C57C-47C0-AFEC-0F3B60D6B21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E0189E6-E24D-498C-B437-7D2FA3B40139}" type="datetimeFigureOut">
              <a:rPr lang="en-US" smtClean="0"/>
              <a:t>6/3/2021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91566AF-C57C-47C0-AFEC-0F3B60D6B21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E0189E6-E24D-498C-B437-7D2FA3B40139}" type="datetimeFigureOut">
              <a:rPr lang="en-US" smtClean="0"/>
              <a:t>6/3/2021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91566AF-C57C-47C0-AFEC-0F3B60D6B21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E0189E6-E24D-498C-B437-7D2FA3B40139}" type="datetimeFigureOut">
              <a:rPr lang="en-US" smtClean="0"/>
              <a:t>6/3/2021</a:t>
            </a:fld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91566AF-C57C-47C0-AFEC-0F3B60D6B21E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66" y="571480"/>
            <a:ext cx="5121966" cy="1304941"/>
          </a:xfrm>
        </p:spPr>
        <p:txBody>
          <a:bodyPr/>
          <a:lstStyle/>
          <a:p>
            <a:r>
              <a:rPr lang="en-IN" dirty="0" smtClean="0"/>
              <a:t>Music Player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4143380"/>
            <a:ext cx="6560234" cy="1752600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Made by : </a:t>
            </a:r>
          </a:p>
          <a:p>
            <a:pPr algn="ctr"/>
            <a:r>
              <a:rPr lang="en-IN" sz="2800" dirty="0" err="1" smtClean="0">
                <a:solidFill>
                  <a:schemeClr val="tx1"/>
                </a:solidFill>
              </a:rPr>
              <a:t>Vinayak</a:t>
            </a:r>
            <a:r>
              <a:rPr lang="en-IN" sz="2800" dirty="0" smtClean="0">
                <a:solidFill>
                  <a:schemeClr val="tx1"/>
                </a:solidFill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</a:rPr>
              <a:t>Pahujani</a:t>
            </a:r>
            <a:r>
              <a:rPr lang="en-IN" sz="2800" dirty="0" smtClean="0">
                <a:solidFill>
                  <a:schemeClr val="tx1"/>
                </a:solidFill>
              </a:rPr>
              <a:t> – 2K18ECUN02006 </a:t>
            </a:r>
          </a:p>
          <a:p>
            <a:pPr algn="ctr"/>
            <a:r>
              <a:rPr lang="en-IN" sz="2800" dirty="0" err="1" smtClean="0">
                <a:solidFill>
                  <a:schemeClr val="tx1"/>
                </a:solidFill>
              </a:rPr>
              <a:t>Ria</a:t>
            </a:r>
            <a:r>
              <a:rPr lang="en-IN" sz="2800" dirty="0" smtClean="0">
                <a:solidFill>
                  <a:schemeClr val="tx1"/>
                </a:solidFill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</a:rPr>
              <a:t>Mittal</a:t>
            </a:r>
            <a:r>
              <a:rPr lang="en-IN" sz="2800" dirty="0" smtClean="0">
                <a:solidFill>
                  <a:schemeClr val="tx1"/>
                </a:solidFill>
              </a:rPr>
              <a:t> – 2K18CSUN01076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Permission for Storage</a:t>
            </a:r>
            <a:endParaRPr lang="en-GB" dirty="0"/>
          </a:p>
        </p:txBody>
      </p:sp>
      <p:pic>
        <p:nvPicPr>
          <p:cNvPr id="5" name="Picture 2" descr="C:\Users\Vinayak\Downloads\WhatsApp Image 2021-06-03 at 10.56.44 A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785926"/>
            <a:ext cx="2036683" cy="452596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71538" y="2786058"/>
            <a:ext cx="3643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Once you install the app , it will first ask you for the permission for accessing storage files, so that it can fetch songs from your device and show them in your playlist.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Landing Page of the Music Player</a:t>
            </a:r>
            <a:endParaRPr lang="en-GB" dirty="0"/>
          </a:p>
        </p:txBody>
      </p:sp>
      <p:pic>
        <p:nvPicPr>
          <p:cNvPr id="10" name="Picture 2" descr="C:\Users\Vinayak\Downloads\WhatsApp Image 2021-06-03 at 10.41.48 A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643050"/>
            <a:ext cx="2142760" cy="452596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785918" y="3071810"/>
            <a:ext cx="2143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You can see a variety of options and views on the </a:t>
            </a:r>
            <a:r>
              <a:rPr lang="en-IN" dirty="0" err="1" smtClean="0"/>
              <a:t>homapage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Favourite Songs Section</a:t>
            </a:r>
            <a:endParaRPr lang="en-GB" dirty="0"/>
          </a:p>
        </p:txBody>
      </p:sp>
      <p:pic>
        <p:nvPicPr>
          <p:cNvPr id="4" name="Picture 7" descr="C:\Users\Vinayak\Downloads\WhatsApp Image 2021-06-03 at 10.41.48 AM (1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785926"/>
            <a:ext cx="2142760" cy="45259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28728" y="2571744"/>
            <a:ext cx="2357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You can easily add songs from your playlist to the favourites by simply clicking on the heart symbol in the upper right corner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Refresh your playlist</a:t>
            </a:r>
            <a:endParaRPr lang="en-GB" dirty="0"/>
          </a:p>
        </p:txBody>
      </p:sp>
      <p:pic>
        <p:nvPicPr>
          <p:cNvPr id="4" name="Picture 6" descr="C:\Users\Vinayak\Downloads\WhatsApp Image 2021-06-03 at 10.41.48 AM (2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714488"/>
            <a:ext cx="2142760" cy="45259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14414" y="3357562"/>
            <a:ext cx="35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You can refresh your songs view list </a:t>
            </a:r>
            <a:r>
              <a:rPr lang="en-IN" dirty="0" err="1" smtClean="0"/>
              <a:t>incase</a:t>
            </a:r>
            <a:r>
              <a:rPr lang="en-IN" dirty="0" smtClean="0"/>
              <a:t> if any new songs </a:t>
            </a:r>
            <a:r>
              <a:rPr lang="en-IN" dirty="0" err="1" smtClean="0"/>
              <a:t>doesnt</a:t>
            </a:r>
            <a:r>
              <a:rPr lang="en-IN" dirty="0" smtClean="0"/>
              <a:t> come up in the list view.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Search your Music</a:t>
            </a:r>
            <a:endParaRPr lang="en-GB" dirty="0"/>
          </a:p>
        </p:txBody>
      </p:sp>
      <p:pic>
        <p:nvPicPr>
          <p:cNvPr id="4" name="Picture 4" descr="C:\Users\Vinayak\Downloads\WhatsApp Image 2021-06-03 at 10.41.48 AM (4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785926"/>
            <a:ext cx="2142760" cy="45259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14480" y="3071810"/>
            <a:ext cx="1857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You can easily search songs from your playlist by using the search bar.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287</TotalTime>
  <Words>135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Foundry</vt:lpstr>
      <vt:lpstr>Music Player</vt:lpstr>
      <vt:lpstr>Permission for Storage</vt:lpstr>
      <vt:lpstr>Landing Page of the Music Player</vt:lpstr>
      <vt:lpstr>Favourite Songs Section</vt:lpstr>
      <vt:lpstr>Refresh your playlist</vt:lpstr>
      <vt:lpstr>Search your Music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Player</dc:title>
  <dc:creator>Windows User</dc:creator>
  <cp:lastModifiedBy>Windows User</cp:lastModifiedBy>
  <cp:revision>9</cp:revision>
  <dcterms:created xsi:type="dcterms:W3CDTF">2021-06-03T05:02:17Z</dcterms:created>
  <dcterms:modified xsi:type="dcterms:W3CDTF">2021-06-03T09:49:23Z</dcterms:modified>
</cp:coreProperties>
</file>