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NH21AI120 _Vinayak_Ranjanagi" userId="7e67fc5d9ab03b4e" providerId="LiveId" clId="{BA63C898-379F-46F5-9F89-0C9BC453D76A}"/>
    <pc:docChg chg="modSld">
      <pc:chgData name="1NH21AI120 _Vinayak_Ranjanagi" userId="7e67fc5d9ab03b4e" providerId="LiveId" clId="{BA63C898-379F-46F5-9F89-0C9BC453D76A}" dt="2024-02-28T16:36:29.895" v="5" actId="20577"/>
      <pc:docMkLst>
        <pc:docMk/>
      </pc:docMkLst>
      <pc:sldChg chg="modSp mod">
        <pc:chgData name="1NH21AI120 _Vinayak_Ranjanagi" userId="7e67fc5d9ab03b4e" providerId="LiveId" clId="{BA63C898-379F-46F5-9F89-0C9BC453D76A}" dt="2024-02-28T16:36:29.895" v="5" actId="20577"/>
        <pc:sldMkLst>
          <pc:docMk/>
          <pc:sldMk cId="0" sldId="256"/>
        </pc:sldMkLst>
        <pc:spChg chg="mod">
          <ac:chgData name="1NH21AI120 _Vinayak_Ranjanagi" userId="7e67fc5d9ab03b4e" providerId="LiveId" clId="{BA63C898-379F-46F5-9F89-0C9BC453D76A}" dt="2024-02-28T16:36:29.895" v="5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54e74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754e74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39e20aa0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39e20aa0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39e20aa0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39e20aa0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9e20aa0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39e20aa0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39e20aa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39e20aa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39e20aa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39e20aa0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ec0b5b9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ec0b5b9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ec0b5b94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ec0b5b94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39e20aa0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39e20aa0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39e20aa0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39e20aa0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39e20aa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39e20aa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39e20aa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39e20aa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39e20aa0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39e20aa0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54e747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754e747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CVPR_2019/papers/Durand_Learning_a_Deep_ConvNet_for_Multi-Label_Classification_With_Partial_Labels_CVPR_2019_paper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hraKTseOuJA" TargetMode="External"/><Relationship Id="rId4" Type="http://schemas.openxmlformats.org/officeDocument/2006/relationships/hyperlink" Target="https://github.com/bnsreenu/python_for_microscopists/blob/master/142-multi_label_classification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CVPR_2019/papers/Durand_Learning_a_Deep_ConvNet_for_Multi-Label_Classification_With_Partial_Labels_CVPR_2019_paper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hraKTseOuJA" TargetMode="External"/><Relationship Id="rId4" Type="http://schemas.openxmlformats.org/officeDocument/2006/relationships/hyperlink" Target="https://github.com/bnsreenu/python_for_microscopists/blob/master/142-multi_label_classification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DRIVING AID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76"/>
            <a:ext cx="8222100" cy="22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VINAYAK RANJANAGI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75" y="1017800"/>
            <a:ext cx="7171049" cy="36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Sequential: Linear stack of layers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Conv2D, MaxPooling2D, Dense, Dropout, Flatten, and BatchNormalization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850" y="2302325"/>
            <a:ext cx="5148625" cy="2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VALUE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accuracy value of the model is given in the final lines of code itself.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Working with convolution layers is tricky, and the initial first model testing accuracy was </a:t>
            </a:r>
            <a:r>
              <a:rPr lang="en" sz="1900" b="1"/>
              <a:t>around ~21%</a:t>
            </a: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we set our </a:t>
            </a:r>
            <a:r>
              <a:rPr lang="en" sz="2000" b="1"/>
              <a:t>benchmark accuracy value to be &gt;45%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model </a:t>
            </a:r>
            <a:r>
              <a:rPr lang="en" sz="2100" b="1"/>
              <a:t>currently gives an accuracy of 51-52%</a:t>
            </a:r>
            <a:endParaRPr sz="21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 and Results 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Vishal V:  Finding dataset, literature review, online guides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Anselm Baretto: Convolutional layer definition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Vinayak Ranjanagi: Errors and accuracy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Sai Akshitha: Model used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successfully made a model while defining our own neural layers.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has allowed us to create an ML model which detects obstacles on road.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conclusion, the obtained accuracy rate of 52% reflects a significant milestone in our efforts to develop an autonomous driving model using the provided dataset. While this accuracy demonstrates notable progress, there remains ample room for improvement. This achievement signifies a foundational step in our pursuit of refining and enhancing the model's capabilities.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future goal is to create a fully functioning autonomous driving system.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https://openaccess.thecvf.com/content_CVPR_2019/papers/Durand_Learning_a_Deep_ConvNet_for_Multi-Label_Classification_With_Partial_Labels_CVPR_2019_paper.pdf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https://github.com/bnsreenu/python_for_microscopists/blob/master/142-multi_label_classification.py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https://www.youtube.com/watch?v=hraKTseOuJA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autonomous driving system? An autonomous car is a vehicle capable of sensing its environment and operating without human involvement.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used to automate the operation of motor vehicles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is trained with images of the real world environment to make judgement calls at critical times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functionality of the vehicles’ operations can be varied according to the scope of the aiding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driving is everywhere and the technology supporting it is only advancing.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future of transportation is Autonomously driven vehicles, which can assist in a wide range of functions, still conforming to the norms of traffic.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Efficiency: Optimize driving patterns to conserve energy and enhance sustainability in autonomous vehicles.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Learning: Employ mechanisms for continual model improvement through feedback loops and updates.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Safe Autonomy: Create an AI system that ensures safety while achieving autonomous driving capabilities.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Enhancing Road Safety: Reduce accidents by deploying a reliable autonomous driving model with advanced perception.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Traffic Efficiency: Optimize traffic flow and reduce congestion through efficient autonomous driving systems.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Minimizing Human Errors: Mitigate risks associated with human driving by employing robust machine learning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 suitable model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 usable framework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accuracy - The accuracy has to be maintained, as inaccurate readings might be damaging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model - The model is trained on custom dataset, and also should be trained on real life data, which is more important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Ride-Hailing Services: Implementing autonomous vehicles for ride-sharing platforms, offering on-demand transportation.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Goods Delivery: Enabling autonomous vehicles for efficient and cost-effective last-mile delivery services.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Transportation: Integrating autonomous buses or shuttles for safer and more reliable public transit.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Commuting: Providing individuals with self-driving cars for daily commuting needs.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 Care &amp; Assistance: Providing autonomous vehicles for </a:t>
            </a:r>
            <a:r>
              <a:rPr lang="en">
                <a:solidFill>
                  <a:srgbClr val="343541"/>
                </a:solidFill>
              </a:rPr>
              <a:t>elderly care and</a:t>
            </a:r>
            <a:r>
              <a:rPr lang="en"/>
              <a:t> transportation services.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referred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Learning a Deep ConvNet for Multi-label Classification with Partial Labels</a:t>
            </a:r>
            <a:r>
              <a:rPr lang="en"/>
              <a:t> paper for this.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have taken a partial label approach, while we have adapted the rest of the methods for a complete image label approach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Aside from this paper, we have also used the following we sources for the implementation of this project: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YouTube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CARLA Software is a simulation software which is used to train autonomous driving models. They also have an extensive set of images to train the images 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allows use to use the images with a ‘_classes’ file, which has the specific classes related to the dataset.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75" y="2881800"/>
            <a:ext cx="4791449" cy="1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700"/>
            <a:ext cx="91440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Geometric</vt:lpstr>
      <vt:lpstr>AUTONOMOUS DRIVING AID</vt:lpstr>
      <vt:lpstr>INTRODUCTION</vt:lpstr>
      <vt:lpstr>SCOPE</vt:lpstr>
      <vt:lpstr>OBJECTIVE </vt:lpstr>
      <vt:lpstr>CHALLENGES</vt:lpstr>
      <vt:lpstr>APPLICATIONS</vt:lpstr>
      <vt:lpstr>LITERATURE REVIEW</vt:lpstr>
      <vt:lpstr>DATASET</vt:lpstr>
      <vt:lpstr>Convolutional neural networks </vt:lpstr>
      <vt:lpstr>Block Diagram</vt:lpstr>
      <vt:lpstr>Model Used</vt:lpstr>
      <vt:lpstr>BENCHMARK VALUE</vt:lpstr>
      <vt:lpstr>Individual Contributions and Results 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 AID</dc:title>
  <cp:lastModifiedBy>1NH21AI120 _Vinayak_Ranjanagi</cp:lastModifiedBy>
  <cp:revision>1</cp:revision>
  <dcterms:modified xsi:type="dcterms:W3CDTF">2024-02-28T16:36:34Z</dcterms:modified>
</cp:coreProperties>
</file>