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982E-F70C-4585-8A36-5B7BE9EF9B4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37D2-A485-4220-A2F4-A0441277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8266"/>
            <a:ext cx="9144000" cy="808037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Trends in drought score in USA (Figure 1)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86087" y="1134530"/>
            <a:ext cx="9228669" cy="5356582"/>
            <a:chOff x="1586087" y="1134530"/>
            <a:chExt cx="9228669" cy="5356582"/>
          </a:xfrm>
        </p:grpSpPr>
        <p:grpSp>
          <p:nvGrpSpPr>
            <p:cNvPr id="8" name="Group 7"/>
            <p:cNvGrpSpPr/>
            <p:nvPr/>
          </p:nvGrpSpPr>
          <p:grpSpPr>
            <a:xfrm>
              <a:off x="1625600" y="1200378"/>
              <a:ext cx="9189156" cy="5290734"/>
              <a:chOff x="1625600" y="1200378"/>
              <a:chExt cx="9189156" cy="529073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600" y="1200378"/>
                <a:ext cx="4278145" cy="248520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6611" y="1200378"/>
                <a:ext cx="4278145" cy="248520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600" y="4005904"/>
                <a:ext cx="4278145" cy="248520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6611" y="4005903"/>
                <a:ext cx="4278145" cy="2485208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591733" y="115146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41919" y="113453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86087" y="3979332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36273" y="396239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88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8266"/>
            <a:ext cx="9144000" cy="808037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Trends in drought score in Boulder, Colorado (Figure 2)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31131" y="1134530"/>
            <a:ext cx="8404918" cy="2816576"/>
            <a:chOff x="2231131" y="1134530"/>
            <a:chExt cx="8404918" cy="2816576"/>
          </a:xfrm>
        </p:grpSpPr>
        <p:sp>
          <p:nvSpPr>
            <p:cNvPr id="9" name="TextBox 8"/>
            <p:cNvSpPr txBox="1"/>
            <p:nvPr/>
          </p:nvSpPr>
          <p:spPr>
            <a:xfrm>
              <a:off x="2280356" y="115146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41919" y="113453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31" y="1202870"/>
              <a:ext cx="4122354" cy="274823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695" y="1202870"/>
              <a:ext cx="4122354" cy="2748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07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8266"/>
            <a:ext cx="9144000" cy="808037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Statistical analysis of correlation (Figure 3)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04622" y="998095"/>
            <a:ext cx="8704802" cy="6177405"/>
            <a:chOff x="1704622" y="998095"/>
            <a:chExt cx="8704802" cy="6177405"/>
          </a:xfrm>
        </p:grpSpPr>
        <p:sp>
          <p:nvSpPr>
            <p:cNvPr id="9" name="TextBox 8"/>
            <p:cNvSpPr txBox="1"/>
            <p:nvPr/>
          </p:nvSpPr>
          <p:spPr>
            <a:xfrm>
              <a:off x="1704622" y="1321241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0981" y="131559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6709" y="440955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552" y="1305074"/>
              <a:ext cx="4122354" cy="274823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422" y="4427264"/>
              <a:ext cx="4122354" cy="274823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70981" y="440484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(D)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034" y="4404849"/>
              <a:ext cx="4131390" cy="275426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974566" y="998095"/>
              <a:ext cx="4192065" cy="3582294"/>
              <a:chOff x="5364810" y="330203"/>
              <a:chExt cx="4192065" cy="358229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57" t="9419" r="18960" b="11180"/>
              <a:stretch/>
            </p:blipFill>
            <p:spPr>
              <a:xfrm>
                <a:off x="6197492" y="381003"/>
                <a:ext cx="2984608" cy="270509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364810" y="426168"/>
                <a:ext cx="87235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 err="1"/>
                  <a:t>f</a:t>
                </a:r>
                <a:r>
                  <a:rPr lang="en-US" sz="800" b="1" dirty="0" err="1" smtClean="0"/>
                  <a:t>ips</a:t>
                </a:r>
                <a:endParaRPr lang="en-US" sz="800" b="1" dirty="0" smtClean="0"/>
              </a:p>
              <a:p>
                <a:pPr algn="r"/>
                <a:r>
                  <a:rPr lang="en-US" sz="800" b="1" dirty="0" smtClean="0"/>
                  <a:t>PROCTPT</a:t>
                </a:r>
              </a:p>
              <a:p>
                <a:pPr algn="r"/>
                <a:r>
                  <a:rPr lang="en-US" sz="800" b="1" dirty="0" smtClean="0"/>
                  <a:t>PS</a:t>
                </a:r>
              </a:p>
              <a:p>
                <a:pPr algn="r"/>
                <a:r>
                  <a:rPr lang="en-US" sz="800" b="1" dirty="0" smtClean="0"/>
                  <a:t>QV2M</a:t>
                </a:r>
              </a:p>
              <a:p>
                <a:pPr algn="r"/>
                <a:r>
                  <a:rPr lang="en-US" sz="800" b="1" dirty="0" smtClean="0"/>
                  <a:t>T2M</a:t>
                </a:r>
              </a:p>
              <a:p>
                <a:pPr algn="r"/>
                <a:r>
                  <a:rPr lang="en-US" sz="800" b="1" dirty="0" smtClean="0"/>
                  <a:t>T2MDEW</a:t>
                </a:r>
              </a:p>
              <a:p>
                <a:pPr algn="r"/>
                <a:r>
                  <a:rPr lang="en-US" sz="800" b="1" dirty="0" smtClean="0"/>
                  <a:t>T2MWET</a:t>
                </a:r>
              </a:p>
              <a:p>
                <a:pPr algn="r"/>
                <a:r>
                  <a:rPr lang="en-US" sz="800" b="1" dirty="0" smtClean="0"/>
                  <a:t>T2M_MAX</a:t>
                </a:r>
              </a:p>
              <a:p>
                <a:pPr algn="r"/>
                <a:r>
                  <a:rPr lang="en-US" sz="800" b="1" dirty="0" smtClean="0"/>
                  <a:t>T2M_MIN</a:t>
                </a:r>
              </a:p>
              <a:p>
                <a:pPr algn="r"/>
                <a:r>
                  <a:rPr lang="en-US" sz="800" b="1" dirty="0" smtClean="0"/>
                  <a:t>T2M_RANGE</a:t>
                </a:r>
              </a:p>
              <a:p>
                <a:pPr algn="r"/>
                <a:r>
                  <a:rPr lang="en-US" sz="800" b="1" dirty="0" smtClean="0"/>
                  <a:t>TS</a:t>
                </a:r>
              </a:p>
              <a:p>
                <a:pPr algn="r"/>
                <a:r>
                  <a:rPr lang="en-US" sz="800" b="1" dirty="0" smtClean="0"/>
                  <a:t>WS10M</a:t>
                </a:r>
              </a:p>
              <a:p>
                <a:pPr algn="r"/>
                <a:r>
                  <a:rPr lang="en-US" sz="800" b="1" dirty="0" smtClean="0"/>
                  <a:t>WS10M_MAX</a:t>
                </a:r>
              </a:p>
              <a:p>
                <a:pPr algn="r"/>
                <a:r>
                  <a:rPr lang="en-US" sz="800" b="1" dirty="0" smtClean="0"/>
                  <a:t>WS10M_MIN</a:t>
                </a:r>
              </a:p>
              <a:p>
                <a:pPr algn="r"/>
                <a:r>
                  <a:rPr lang="en-US" sz="800" b="1" dirty="0" smtClean="0"/>
                  <a:t>WS10M_RANGE</a:t>
                </a:r>
              </a:p>
              <a:p>
                <a:pPr algn="r"/>
                <a:r>
                  <a:rPr lang="en-US" sz="800" b="1" dirty="0" smtClean="0"/>
                  <a:t>WS50M</a:t>
                </a:r>
              </a:p>
              <a:p>
                <a:pPr algn="r"/>
                <a:r>
                  <a:rPr lang="en-US" sz="800" b="1" dirty="0" smtClean="0"/>
                  <a:t>WS50M_MAX</a:t>
                </a:r>
              </a:p>
              <a:p>
                <a:pPr algn="r"/>
                <a:r>
                  <a:rPr lang="en-US" sz="800" b="1" dirty="0" smtClean="0"/>
                  <a:t>WS50M_MIN</a:t>
                </a:r>
              </a:p>
              <a:p>
                <a:pPr algn="r"/>
                <a:r>
                  <a:rPr lang="en-US" sz="800" b="1" dirty="0" smtClean="0"/>
                  <a:t>WS50M_RANGE</a:t>
                </a:r>
                <a:endParaRPr lang="en-US" sz="800" b="1" dirty="0" smtClean="0"/>
              </a:p>
              <a:p>
                <a:pPr algn="r"/>
                <a:r>
                  <a:rPr lang="en-US" sz="800" b="1" dirty="0"/>
                  <a:t>s</a:t>
                </a:r>
                <a:r>
                  <a:rPr lang="en-US" sz="800" b="1" dirty="0" smtClean="0"/>
                  <a:t>core</a:t>
                </a:r>
              </a:p>
              <a:p>
                <a:pPr algn="r"/>
                <a:r>
                  <a:rPr lang="en-US" sz="800" b="1" dirty="0" err="1"/>
                  <a:t>d</a:t>
                </a:r>
                <a:r>
                  <a:rPr lang="en-US" sz="800" b="1" dirty="0" err="1" smtClean="0"/>
                  <a:t>rought_level</a:t>
                </a:r>
                <a:endParaRPr lang="en-US" sz="800" b="1" dirty="0" smtClean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7069910" y="2137492"/>
                <a:ext cx="87235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 err="1"/>
                  <a:t>f</a:t>
                </a:r>
                <a:r>
                  <a:rPr lang="en-US" sz="800" b="1" dirty="0" err="1" smtClean="0"/>
                  <a:t>ips</a:t>
                </a:r>
                <a:endParaRPr lang="en-US" sz="800" b="1" dirty="0" smtClean="0"/>
              </a:p>
              <a:p>
                <a:pPr algn="r"/>
                <a:r>
                  <a:rPr lang="en-US" sz="800" b="1" dirty="0" smtClean="0"/>
                  <a:t>PROCTPT</a:t>
                </a:r>
              </a:p>
              <a:p>
                <a:pPr algn="r"/>
                <a:r>
                  <a:rPr lang="en-US" sz="800" b="1" dirty="0" smtClean="0"/>
                  <a:t>PS</a:t>
                </a:r>
              </a:p>
              <a:p>
                <a:pPr algn="r"/>
                <a:r>
                  <a:rPr lang="en-US" sz="800" b="1" dirty="0" smtClean="0"/>
                  <a:t>QV2M</a:t>
                </a:r>
              </a:p>
              <a:p>
                <a:pPr algn="r"/>
                <a:r>
                  <a:rPr lang="en-US" sz="800" b="1" dirty="0" smtClean="0"/>
                  <a:t>T2M</a:t>
                </a:r>
              </a:p>
              <a:p>
                <a:pPr algn="r"/>
                <a:r>
                  <a:rPr lang="en-US" sz="800" b="1" dirty="0" smtClean="0"/>
                  <a:t>T2MDEW</a:t>
                </a:r>
              </a:p>
              <a:p>
                <a:pPr algn="r"/>
                <a:r>
                  <a:rPr lang="en-US" sz="800" b="1" dirty="0" smtClean="0"/>
                  <a:t>T2MWET</a:t>
                </a:r>
              </a:p>
              <a:p>
                <a:pPr algn="r"/>
                <a:r>
                  <a:rPr lang="en-US" sz="800" b="1" dirty="0" smtClean="0"/>
                  <a:t>T2M_MAX</a:t>
                </a:r>
              </a:p>
              <a:p>
                <a:pPr algn="r"/>
                <a:r>
                  <a:rPr lang="en-US" sz="800" b="1" dirty="0" smtClean="0"/>
                  <a:t>T2M_MIN</a:t>
                </a:r>
              </a:p>
              <a:p>
                <a:pPr algn="r"/>
                <a:r>
                  <a:rPr lang="en-US" sz="800" b="1" dirty="0" smtClean="0"/>
                  <a:t>T2M_RANGE</a:t>
                </a:r>
              </a:p>
              <a:p>
                <a:pPr algn="r"/>
                <a:r>
                  <a:rPr lang="en-US" sz="800" b="1" dirty="0" smtClean="0"/>
                  <a:t>TS</a:t>
                </a:r>
              </a:p>
              <a:p>
                <a:pPr algn="r"/>
                <a:r>
                  <a:rPr lang="en-US" sz="800" b="1" dirty="0" smtClean="0"/>
                  <a:t>WS10M</a:t>
                </a:r>
              </a:p>
              <a:p>
                <a:pPr algn="r"/>
                <a:r>
                  <a:rPr lang="en-US" sz="800" b="1" dirty="0" smtClean="0"/>
                  <a:t>WS10M_MAX</a:t>
                </a:r>
              </a:p>
              <a:p>
                <a:pPr algn="r"/>
                <a:r>
                  <a:rPr lang="en-US" sz="800" b="1" dirty="0" smtClean="0"/>
                  <a:t>WS10M_MIN</a:t>
                </a:r>
              </a:p>
              <a:p>
                <a:pPr algn="r"/>
                <a:r>
                  <a:rPr lang="en-US" sz="800" b="1" dirty="0" smtClean="0"/>
                  <a:t>WS10M_RANGE</a:t>
                </a:r>
              </a:p>
              <a:p>
                <a:pPr algn="r"/>
                <a:r>
                  <a:rPr lang="en-US" sz="800" b="1" dirty="0" smtClean="0"/>
                  <a:t>WS50M</a:t>
                </a:r>
              </a:p>
              <a:p>
                <a:pPr algn="r"/>
                <a:r>
                  <a:rPr lang="en-US" sz="800" b="1" dirty="0" smtClean="0"/>
                  <a:t>WS50M_MAX</a:t>
                </a:r>
              </a:p>
              <a:p>
                <a:pPr algn="r"/>
                <a:r>
                  <a:rPr lang="en-US" sz="800" b="1" dirty="0" smtClean="0"/>
                  <a:t>WS50M_MIN</a:t>
                </a:r>
              </a:p>
              <a:p>
                <a:pPr algn="r"/>
                <a:r>
                  <a:rPr lang="en-US" sz="800" b="1" dirty="0" smtClean="0"/>
                  <a:t>WS50M_RANGE</a:t>
                </a:r>
                <a:endParaRPr lang="en-US" sz="800" b="1" dirty="0" smtClean="0"/>
              </a:p>
              <a:p>
                <a:pPr algn="r"/>
                <a:r>
                  <a:rPr lang="en-US" sz="800" b="1" dirty="0"/>
                  <a:t>s</a:t>
                </a:r>
                <a:r>
                  <a:rPr lang="en-US" sz="800" b="1" dirty="0" smtClean="0"/>
                  <a:t>core</a:t>
                </a:r>
              </a:p>
              <a:p>
                <a:pPr algn="r"/>
                <a:r>
                  <a:rPr lang="en-US" sz="800" b="1" dirty="0" err="1"/>
                  <a:t>d</a:t>
                </a:r>
                <a:r>
                  <a:rPr lang="en-US" sz="800" b="1" dirty="0" err="1" smtClean="0"/>
                  <a:t>rought_level</a:t>
                </a:r>
                <a:endParaRPr lang="en-US" sz="800" b="1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109317" y="330203"/>
                <a:ext cx="447558" cy="2693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 smtClean="0"/>
                  <a:t> 1.0</a:t>
                </a:r>
              </a:p>
              <a:p>
                <a:endParaRPr lang="en-US" sz="1300" b="1" dirty="0" smtClean="0"/>
              </a:p>
              <a:p>
                <a:r>
                  <a:rPr lang="en-US" sz="1300" b="1" dirty="0" smtClean="0"/>
                  <a:t> 0.8</a:t>
                </a:r>
              </a:p>
              <a:p>
                <a:endParaRPr lang="en-US" sz="1300" b="1" dirty="0" smtClean="0"/>
              </a:p>
              <a:p>
                <a:r>
                  <a:rPr lang="en-US" sz="1300" b="1" dirty="0" smtClean="0"/>
                  <a:t> 0.6</a:t>
                </a:r>
              </a:p>
              <a:p>
                <a:endParaRPr lang="en-US" sz="1300" b="1" dirty="0" smtClean="0"/>
              </a:p>
              <a:p>
                <a:r>
                  <a:rPr lang="en-US" sz="1300" b="1" dirty="0" smtClean="0"/>
                  <a:t> 0.4</a:t>
                </a:r>
              </a:p>
              <a:p>
                <a:endParaRPr lang="en-US" sz="1300" b="1" dirty="0" smtClean="0"/>
              </a:p>
              <a:p>
                <a:r>
                  <a:rPr lang="en-US" sz="1300" b="1" dirty="0" smtClean="0"/>
                  <a:t> 0.2</a:t>
                </a:r>
              </a:p>
              <a:p>
                <a:endParaRPr lang="en-US" sz="1300" b="1" dirty="0" smtClean="0"/>
              </a:p>
              <a:p>
                <a:r>
                  <a:rPr lang="en-US" sz="1300" b="1" dirty="0" smtClean="0"/>
                  <a:t> 0.0</a:t>
                </a:r>
              </a:p>
              <a:p>
                <a:endParaRPr lang="en-US" sz="1300" b="1" dirty="0" smtClean="0"/>
              </a:p>
              <a:p>
                <a:r>
                  <a:rPr lang="en-US" sz="1300" b="1" dirty="0" smtClean="0"/>
                  <a:t>-0.2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1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169" y="1090246"/>
            <a:ext cx="9272954" cy="679940"/>
          </a:xfrm>
        </p:spPr>
        <p:txBody>
          <a:bodyPr>
            <a:noAutofit/>
          </a:bodyPr>
          <a:lstStyle/>
          <a:p>
            <a:r>
              <a:rPr lang="en-US" sz="3200" dirty="0" smtClean="0"/>
              <a:t>Table 1. Statistical characteristics of the train data set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17" t="44630" r="10897" b="10337"/>
          <a:stretch/>
        </p:blipFill>
        <p:spPr>
          <a:xfrm>
            <a:off x="1593031" y="2274277"/>
            <a:ext cx="9015046" cy="32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25525"/>
            <a:ext cx="7251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Table2. Statistical analysis of correlation by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      Pearson and Spearman methods</a:t>
            </a:r>
            <a:endParaRPr lang="en-US" sz="3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52768" y="2782740"/>
            <a:ext cx="8597732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eature  method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(correlation, p-value)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(correlation, p-value)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PRECTOT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(-0.061, 0.0) 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Speaemanr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-0.083, 0.0)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(-0.187, 0.0)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Spearmanr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(-0.147, 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QV2M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(-0.045, 0.0)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Spearmanr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(-0.045, 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T2M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( 0.091, 0.0)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Spearmanr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( 0.089, 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( 0.098, 0.0)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Spearmanr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( 0.096, 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WS10M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( 0.027, 0.0)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Spearmanr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( 0.033, 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WS50M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( 0.003, 2.79e-36)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Spearmanr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( 0.003, 5.53e-39) </a:t>
            </a:r>
          </a:p>
        </p:txBody>
      </p:sp>
    </p:spTree>
    <p:extLst>
      <p:ext uri="{BB962C8B-B14F-4D97-AF65-F5344CB8AC3E}">
        <p14:creationId xmlns:p14="http://schemas.microsoft.com/office/powerpoint/2010/main" val="219652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252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    Trends in drought score in USA (Figure 1)</vt:lpstr>
      <vt:lpstr>    Trends in drought score in Boulder, Colorado (Figure 2)</vt:lpstr>
      <vt:lpstr>   Statistical analysis of correlation (Figure 3)</vt:lpstr>
      <vt:lpstr>Table 1. Statistical characteristics of the train data set</vt:lpstr>
      <vt:lpstr>Table2. Statistical analysis of correlation by               Pearson and Spearman methods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drought score in USA</dc:title>
  <dc:creator>Hee Nam Kim</dc:creator>
  <cp:lastModifiedBy>Hee Nam Kim</cp:lastModifiedBy>
  <cp:revision>20</cp:revision>
  <dcterms:created xsi:type="dcterms:W3CDTF">2021-05-01T09:23:25Z</dcterms:created>
  <dcterms:modified xsi:type="dcterms:W3CDTF">2021-05-02T03:57:11Z</dcterms:modified>
</cp:coreProperties>
</file>