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D22392-7EB4-45AF-AA4F-7383001B83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D1CB8A-1AD3-42C6-B798-EBFD93E667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6/22/2021 3:56:12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 of Losses1" id="2" name="slide2">
            <a:extLst>
              <a:ext uri="{FF2B5EF4-FFF2-40B4-BE49-F238E27FC236}">
                <a16:creationId xmlns:a16="http://schemas.microsoft.com/office/drawing/2014/main" id="{E3B26F63-D6F1-4798-B92C-43904BDD4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0"/>
            <a:ext cx="12192000" cy="68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 of Losses2" id="3" name="slide3">
            <a:extLst>
              <a:ext uri="{FF2B5EF4-FFF2-40B4-BE49-F238E27FC236}">
                <a16:creationId xmlns:a16="http://schemas.microsoft.com/office/drawing/2014/main" id="{7D68B024-F0FC-4359-B466-790FA56D3D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0"/>
            <a:ext cx="12192000" cy="68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 of Losses3" id="4" name="slide4">
            <a:extLst>
              <a:ext uri="{FF2B5EF4-FFF2-40B4-BE49-F238E27FC236}">
                <a16:creationId xmlns:a16="http://schemas.microsoft.com/office/drawing/2014/main" id="{4710E0E5-91CB-4A3C-8601-6B301160A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0"/>
            <a:ext cx="12192000" cy="68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2021-06-22T10:26:13Z</dcterms:created>
  <dcterms:modified xsi:type="dcterms:W3CDTF">2021-06-22T10:26:13Z</dcterms:modified>
</cp:coreProperties>
</file>