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20CD-1BB7-660B-7CD1-9B86F98EF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DF7BC-BD59-55F9-9CE6-DE75DFA92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12564-AC9A-BCEA-FE1D-D7BDECF4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57BB-96DE-472D-8A17-B547C870B541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C8C46-80FA-4B4F-7AAB-03DE9D48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FA942-DF01-1D65-B423-20705F92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F9FC-F4BB-4ED6-9DCE-67B94D0DE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11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A5D4-5A8A-F7BA-2CEC-17D86DC0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B0AD2-7745-504B-8BEC-194153A69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5220D-136B-1F01-8459-DDBB3B94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57BB-96DE-472D-8A17-B547C870B541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83952-C041-D241-5CE6-359C5D05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8050C-6EE4-8A6D-6DB3-60A8C26E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F9FC-F4BB-4ED6-9DCE-67B94D0DE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96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EF67D7-D048-CDD4-0196-9A29C0360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6196D-3169-1A04-062F-8510603AA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4CA74-56D6-A524-4D81-B0F1AFAF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57BB-96DE-472D-8A17-B547C870B541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F5DD0-338F-C214-123F-CA06A1A2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77FF8-49B7-B312-9052-845AC98F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F9FC-F4BB-4ED6-9DCE-67B94D0DE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11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783F-D43E-FDAF-AA53-721D84FB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7D1AD-EC0E-56F7-19AF-2A66531D5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D1C06-F98B-1553-BBF4-359C54CB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57BB-96DE-472D-8A17-B547C870B541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18958-1F34-D9F6-A93C-AA624347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9E8CA-8FC9-15C4-28C4-E7C7AD1A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F9FC-F4BB-4ED6-9DCE-67B94D0DE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00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E1D8-617F-D466-FB43-ED4445AB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7D633-5EB8-9A97-0C07-FB8F72B46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8A623-7A6B-4B38-AB41-0A5D432F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57BB-96DE-472D-8A17-B547C870B541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65201-E661-53A2-8E95-75AB470B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0BFA-79CA-6ED1-0BE2-D748116E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F9FC-F4BB-4ED6-9DCE-67B94D0DE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36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23AA-B1DA-84D8-D4C2-B642964D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89EC0-ADF8-CBCC-0BA0-49CE45C76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80378-12A5-7A5A-B013-03DE306AE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CF2B5-8CDB-5247-D57A-10F0D1BD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57BB-96DE-472D-8A17-B547C870B541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79E66-7E5B-A400-F4E5-21D3AC62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16474-51CA-3EFD-D44B-4994CF01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F9FC-F4BB-4ED6-9DCE-67B94D0DE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19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49C8-7AF2-A11A-0CB6-B8C02678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1FF3F-970B-F21B-2B5B-7821C302E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52251-5223-A507-5EAB-A17D560F2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766AE-2596-27BB-2280-7158F5AC6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88D9E5-9A7C-F317-6A31-647B0BDB2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5988FB-930F-99F6-04CF-C28D131E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57BB-96DE-472D-8A17-B547C870B541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4467C-B8E1-C6D5-1FCD-62D90724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4DB086-64D5-BA37-9048-A2D8F99B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F9FC-F4BB-4ED6-9DCE-67B94D0DE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1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C7CE-B054-715A-207D-70B5FE34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30229-7594-43B7-5666-61FB9F43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57BB-96DE-472D-8A17-B547C870B541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57B8-C87B-0CFB-28F3-BFA34A9F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C6A66-E5DF-B8D3-DD16-1818BD5E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F9FC-F4BB-4ED6-9DCE-67B94D0DE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48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B3336-C9DD-98B1-54FE-7E5DA5EC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57BB-96DE-472D-8A17-B547C870B541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2DE762-279B-4F87-BC07-37E5AD05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01-4BA5-DEF8-BB2E-4CE609DD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F9FC-F4BB-4ED6-9DCE-67B94D0DE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65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544C-C7E5-3DD8-ECCD-083CBC5D5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B0542-E758-FDFD-6248-6665C504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98603-2E2D-9DA5-0E2C-6443F5F16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04A13-A3D1-0413-B132-3CB5115C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57BB-96DE-472D-8A17-B547C870B541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5DD18-0E3E-5F2C-3101-A0D8210E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77E5C-6743-C4A2-DDCE-C2A986AF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F9FC-F4BB-4ED6-9DCE-67B94D0DE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09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C47F-6C74-3C7F-9204-C690E0354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69510-5A4A-216A-FD3A-F4600630F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64790-EE92-5EE5-A7DB-3A1AE08BB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DC326-8F47-6BF8-355C-2BDB7D64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57BB-96DE-472D-8A17-B547C870B541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29228-93DC-828A-397A-6B687B20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97457-F1F8-9A43-D4A4-183201B1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F9FC-F4BB-4ED6-9DCE-67B94D0DE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93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B965B-D4F5-934A-29A8-7DEAF046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DBD3B-D132-76F6-9ECB-146E5CA2D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84CCB-66A8-093D-9A7B-2C05F941E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F57BB-96DE-472D-8A17-B547C870B541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A5554-E27F-CB76-54AF-3048D45C8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D28FE-3BE8-C9A7-B4CD-FA1D8AD7B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F9FC-F4BB-4ED6-9DCE-67B94D0DE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18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38781-EFA0-9467-9F3D-7776B2AD8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08D36-56F9-1A29-4E72-528137B637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C63FF-9EA3-A618-18D1-1660164F9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83" y="228153"/>
            <a:ext cx="9383434" cy="6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3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53C6A20-67BF-C945-9771-1CA1C27B9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46" y="485364"/>
            <a:ext cx="9192908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7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1CF0FD-A916-F7E1-1247-37C300D38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04" y="118600"/>
            <a:ext cx="9440592" cy="66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0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344504-E10F-36F3-CD00-670D295D4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88" y="185285"/>
            <a:ext cx="9488224" cy="64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4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vinayaksukhalal@outlook.com</dc:creator>
  <cp:lastModifiedBy>vinayaksukhalal@outlook.com</cp:lastModifiedBy>
  <cp:revision>1</cp:revision>
  <dcterms:created xsi:type="dcterms:W3CDTF">2022-08-30T08:41:57Z</dcterms:created>
  <dcterms:modified xsi:type="dcterms:W3CDTF">2022-08-30T08:45:06Z</dcterms:modified>
</cp:coreProperties>
</file>