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0" r:id="rId3"/>
    <p:sldId id="261" r:id="rId4"/>
    <p:sldId id="262" r:id="rId5"/>
    <p:sldId id="258" r:id="rId6"/>
    <p:sldId id="259"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F5578C-8F74-4B7D-9193-978CAC65EE7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370AA-0DF7-4C56-9A7B-0DEF33A65FDE}" type="slidenum">
              <a:rPr lang="en-US" smtClean="0"/>
              <a:t>‹#›</a:t>
            </a:fld>
            <a:endParaRPr lang="en-US"/>
          </a:p>
        </p:txBody>
      </p:sp>
    </p:spTree>
    <p:extLst>
      <p:ext uri="{BB962C8B-B14F-4D97-AF65-F5344CB8AC3E}">
        <p14:creationId xmlns:p14="http://schemas.microsoft.com/office/powerpoint/2010/main" val="201470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5578C-8F74-4B7D-9193-978CAC65EE7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370AA-0DF7-4C56-9A7B-0DEF33A65FDE}" type="slidenum">
              <a:rPr lang="en-US" smtClean="0"/>
              <a:t>‹#›</a:t>
            </a:fld>
            <a:endParaRPr lang="en-US"/>
          </a:p>
        </p:txBody>
      </p:sp>
    </p:spTree>
    <p:extLst>
      <p:ext uri="{BB962C8B-B14F-4D97-AF65-F5344CB8AC3E}">
        <p14:creationId xmlns:p14="http://schemas.microsoft.com/office/powerpoint/2010/main" val="3967148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5578C-8F74-4B7D-9193-978CAC65EE7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370AA-0DF7-4C56-9A7B-0DEF33A65FDE}" type="slidenum">
              <a:rPr lang="en-US" smtClean="0"/>
              <a:t>‹#›</a:t>
            </a:fld>
            <a:endParaRPr lang="en-US"/>
          </a:p>
        </p:txBody>
      </p:sp>
    </p:spTree>
    <p:extLst>
      <p:ext uri="{BB962C8B-B14F-4D97-AF65-F5344CB8AC3E}">
        <p14:creationId xmlns:p14="http://schemas.microsoft.com/office/powerpoint/2010/main" val="700296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5578C-8F74-4B7D-9193-978CAC65EE7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370AA-0DF7-4C56-9A7B-0DEF33A65FDE}" type="slidenum">
              <a:rPr lang="en-US" smtClean="0"/>
              <a:t>‹#›</a:t>
            </a:fld>
            <a:endParaRPr lang="en-US"/>
          </a:p>
        </p:txBody>
      </p:sp>
    </p:spTree>
    <p:extLst>
      <p:ext uri="{BB962C8B-B14F-4D97-AF65-F5344CB8AC3E}">
        <p14:creationId xmlns:p14="http://schemas.microsoft.com/office/powerpoint/2010/main" val="411255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F5578C-8F74-4B7D-9193-978CAC65EE7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370AA-0DF7-4C56-9A7B-0DEF33A65FDE}" type="slidenum">
              <a:rPr lang="en-US" smtClean="0"/>
              <a:t>‹#›</a:t>
            </a:fld>
            <a:endParaRPr lang="en-US"/>
          </a:p>
        </p:txBody>
      </p:sp>
    </p:spTree>
    <p:extLst>
      <p:ext uri="{BB962C8B-B14F-4D97-AF65-F5344CB8AC3E}">
        <p14:creationId xmlns:p14="http://schemas.microsoft.com/office/powerpoint/2010/main" val="123066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F5578C-8F74-4B7D-9193-978CAC65EE7B}"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370AA-0DF7-4C56-9A7B-0DEF33A65FDE}" type="slidenum">
              <a:rPr lang="en-US" smtClean="0"/>
              <a:t>‹#›</a:t>
            </a:fld>
            <a:endParaRPr lang="en-US"/>
          </a:p>
        </p:txBody>
      </p:sp>
    </p:spTree>
    <p:extLst>
      <p:ext uri="{BB962C8B-B14F-4D97-AF65-F5344CB8AC3E}">
        <p14:creationId xmlns:p14="http://schemas.microsoft.com/office/powerpoint/2010/main" val="172589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F5578C-8F74-4B7D-9193-978CAC65EE7B}" type="datetimeFigureOut">
              <a:rPr lang="en-US" smtClean="0"/>
              <a:t>7/10/2019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C370AA-0DF7-4C56-9A7B-0DEF33A65FDE}" type="slidenum">
              <a:rPr lang="en-US" smtClean="0"/>
              <a:t>‹#›</a:t>
            </a:fld>
            <a:endParaRPr lang="en-US"/>
          </a:p>
        </p:txBody>
      </p:sp>
    </p:spTree>
    <p:extLst>
      <p:ext uri="{BB962C8B-B14F-4D97-AF65-F5344CB8AC3E}">
        <p14:creationId xmlns:p14="http://schemas.microsoft.com/office/powerpoint/2010/main" val="375274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F5578C-8F74-4B7D-9193-978CAC65EE7B}" type="datetimeFigureOut">
              <a:rPr lang="en-US" smtClean="0"/>
              <a:t>7/10/2019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C370AA-0DF7-4C56-9A7B-0DEF33A65FDE}" type="slidenum">
              <a:rPr lang="en-US" smtClean="0"/>
              <a:t>‹#›</a:t>
            </a:fld>
            <a:endParaRPr lang="en-US"/>
          </a:p>
        </p:txBody>
      </p:sp>
    </p:spTree>
    <p:extLst>
      <p:ext uri="{BB962C8B-B14F-4D97-AF65-F5344CB8AC3E}">
        <p14:creationId xmlns:p14="http://schemas.microsoft.com/office/powerpoint/2010/main" val="127259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5578C-8F74-4B7D-9193-978CAC65EE7B}" type="datetimeFigureOut">
              <a:rPr lang="en-US" smtClean="0"/>
              <a:t>7/10/2019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C370AA-0DF7-4C56-9A7B-0DEF33A65FDE}" type="slidenum">
              <a:rPr lang="en-US" smtClean="0"/>
              <a:t>‹#›</a:t>
            </a:fld>
            <a:endParaRPr lang="en-US"/>
          </a:p>
        </p:txBody>
      </p:sp>
    </p:spTree>
    <p:extLst>
      <p:ext uri="{BB962C8B-B14F-4D97-AF65-F5344CB8AC3E}">
        <p14:creationId xmlns:p14="http://schemas.microsoft.com/office/powerpoint/2010/main" val="71890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5578C-8F74-4B7D-9193-978CAC65EE7B}"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370AA-0DF7-4C56-9A7B-0DEF33A65FDE}" type="slidenum">
              <a:rPr lang="en-US" smtClean="0"/>
              <a:t>‹#›</a:t>
            </a:fld>
            <a:endParaRPr lang="en-US"/>
          </a:p>
        </p:txBody>
      </p:sp>
    </p:spTree>
    <p:extLst>
      <p:ext uri="{BB962C8B-B14F-4D97-AF65-F5344CB8AC3E}">
        <p14:creationId xmlns:p14="http://schemas.microsoft.com/office/powerpoint/2010/main" val="357881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5578C-8F74-4B7D-9193-978CAC65EE7B}"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370AA-0DF7-4C56-9A7B-0DEF33A65FDE}" type="slidenum">
              <a:rPr lang="en-US" smtClean="0"/>
              <a:t>‹#›</a:t>
            </a:fld>
            <a:endParaRPr lang="en-US"/>
          </a:p>
        </p:txBody>
      </p:sp>
    </p:spTree>
    <p:extLst>
      <p:ext uri="{BB962C8B-B14F-4D97-AF65-F5344CB8AC3E}">
        <p14:creationId xmlns:p14="http://schemas.microsoft.com/office/powerpoint/2010/main" val="53521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5578C-8F74-4B7D-9193-978CAC65EE7B}" type="datetimeFigureOut">
              <a:rPr lang="en-US" smtClean="0"/>
              <a:t>7/10/2019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370AA-0DF7-4C56-9A7B-0DEF33A65FDE}" type="slidenum">
              <a:rPr lang="en-US" smtClean="0"/>
              <a:t>‹#›</a:t>
            </a:fld>
            <a:endParaRPr lang="en-US"/>
          </a:p>
        </p:txBody>
      </p:sp>
    </p:spTree>
    <p:extLst>
      <p:ext uri="{BB962C8B-B14F-4D97-AF65-F5344CB8AC3E}">
        <p14:creationId xmlns:p14="http://schemas.microsoft.com/office/powerpoint/2010/main" val="1162067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0169" y="2601533"/>
            <a:ext cx="8126569" cy="1107996"/>
          </a:xfrm>
          <a:prstGeom prst="rect">
            <a:avLst/>
          </a:prstGeom>
          <a:noFill/>
        </p:spPr>
        <p:txBody>
          <a:bodyPr wrap="square" rtlCol="0">
            <a:spAutoFit/>
          </a:bodyPr>
          <a:lstStyle/>
          <a:p>
            <a:r>
              <a:rPr lang="en-US" sz="6600" dirty="0" smtClean="0"/>
              <a:t>CAPSTONE PROJECT</a:t>
            </a:r>
            <a:endParaRPr lang="en-US" sz="6600" dirty="0"/>
          </a:p>
        </p:txBody>
      </p:sp>
    </p:spTree>
    <p:extLst>
      <p:ext uri="{BB962C8B-B14F-4D97-AF65-F5344CB8AC3E}">
        <p14:creationId xmlns:p14="http://schemas.microsoft.com/office/powerpoint/2010/main" val="678569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9211" y="745421"/>
            <a:ext cx="6096000" cy="2585323"/>
          </a:xfrm>
          <a:prstGeom prst="rect">
            <a:avLst/>
          </a:prstGeom>
        </p:spPr>
        <p:txBody>
          <a:bodyPr>
            <a:spAutoFit/>
          </a:bodyPr>
          <a:lstStyle/>
          <a:p>
            <a:r>
              <a:rPr lang="en-US" b="1" i="0" dirty="0" smtClean="0">
                <a:effectLst/>
                <a:latin typeface="medium-content-sans-serif-font"/>
              </a:rPr>
              <a:t>Conclusion</a:t>
            </a:r>
          </a:p>
          <a:p>
            <a:pPr>
              <a:buFont typeface="Arial" panose="020B0604020202020204" pitchFamily="34" charset="0"/>
              <a:buChar char="•"/>
            </a:pPr>
            <a:r>
              <a:rPr lang="en-US" b="0" i="0" dirty="0" smtClean="0">
                <a:effectLst/>
                <a:latin typeface="medium-content-serif-font"/>
              </a:rPr>
              <a:t>Astoria(Queens), </a:t>
            </a:r>
            <a:r>
              <a:rPr lang="en-US" b="0" i="0" dirty="0" err="1" smtClean="0">
                <a:effectLst/>
                <a:latin typeface="medium-content-serif-font"/>
              </a:rPr>
              <a:t>Blissville</a:t>
            </a:r>
            <a:r>
              <a:rPr lang="en-US" b="0" i="0" dirty="0" smtClean="0">
                <a:effectLst/>
                <a:latin typeface="medium-content-serif-font"/>
              </a:rPr>
              <a:t>(Queens), Civic Center(Manhattan) are some of the best neighborhoods for </a:t>
            </a:r>
            <a:r>
              <a:rPr lang="en-US" b="0" i="0" dirty="0" err="1" smtClean="0">
                <a:effectLst/>
                <a:latin typeface="medium-content-serif-font"/>
              </a:rPr>
              <a:t>indian</a:t>
            </a:r>
            <a:r>
              <a:rPr lang="en-US" b="0" i="0" dirty="0" smtClean="0">
                <a:effectLst/>
                <a:latin typeface="medium-content-serif-font"/>
              </a:rPr>
              <a:t> cuisine.</a:t>
            </a:r>
          </a:p>
          <a:p>
            <a:pPr>
              <a:buFont typeface="Arial" panose="020B0604020202020204" pitchFamily="34" charset="0"/>
              <a:buChar char="•"/>
            </a:pPr>
            <a:r>
              <a:rPr lang="en-US" b="0" i="0" dirty="0" smtClean="0">
                <a:effectLst/>
                <a:latin typeface="medium-content-serif-font"/>
              </a:rPr>
              <a:t>Manhattan have potential Indian </a:t>
            </a:r>
            <a:r>
              <a:rPr lang="en-US" b="0" i="0" dirty="0" err="1" smtClean="0">
                <a:effectLst/>
                <a:latin typeface="medium-content-serif-font"/>
              </a:rPr>
              <a:t>Resturant</a:t>
            </a:r>
            <a:r>
              <a:rPr lang="en-US" b="0" i="0" dirty="0" smtClean="0">
                <a:effectLst/>
                <a:latin typeface="medium-content-serif-font"/>
              </a:rPr>
              <a:t> Market/</a:t>
            </a:r>
          </a:p>
          <a:p>
            <a:pPr>
              <a:buFont typeface="Arial" panose="020B0604020202020204" pitchFamily="34" charset="0"/>
              <a:buChar char="•"/>
            </a:pPr>
            <a:r>
              <a:rPr lang="en-US" b="0" i="0" dirty="0" smtClean="0">
                <a:effectLst/>
                <a:latin typeface="medium-content-serif-font"/>
              </a:rPr>
              <a:t>Staten Island ranks last in average rating of Indian </a:t>
            </a:r>
            <a:r>
              <a:rPr lang="en-US" b="0" i="0" dirty="0" err="1" smtClean="0">
                <a:effectLst/>
                <a:latin typeface="medium-content-serif-font"/>
              </a:rPr>
              <a:t>Resturants</a:t>
            </a:r>
            <a:r>
              <a:rPr lang="en-US" b="0" i="0" dirty="0" smtClean="0">
                <a:effectLst/>
                <a:latin typeface="medium-content-serif-font"/>
              </a:rPr>
              <a:t>.</a:t>
            </a:r>
          </a:p>
          <a:p>
            <a:pPr>
              <a:buFont typeface="Arial" panose="020B0604020202020204" pitchFamily="34" charset="0"/>
              <a:buChar char="•"/>
            </a:pPr>
            <a:r>
              <a:rPr lang="en-US" b="0" i="0" dirty="0" smtClean="0">
                <a:effectLst/>
                <a:latin typeface="medium-content-serif-font"/>
              </a:rPr>
              <a:t>Manhattan is the best place to stay if you prefer Indian Cuisine.</a:t>
            </a:r>
            <a:endParaRPr lang="en-US" b="0" i="0" dirty="0">
              <a:effectLst/>
              <a:latin typeface="medium-content-serif-font"/>
            </a:endParaRPr>
          </a:p>
        </p:txBody>
      </p:sp>
      <p:sp>
        <p:nvSpPr>
          <p:cNvPr id="3" name="Rectangle 2"/>
          <p:cNvSpPr/>
          <p:nvPr/>
        </p:nvSpPr>
        <p:spPr>
          <a:xfrm>
            <a:off x="2919211" y="3498537"/>
            <a:ext cx="6096000" cy="1200329"/>
          </a:xfrm>
          <a:prstGeom prst="rect">
            <a:avLst/>
          </a:prstGeom>
        </p:spPr>
        <p:txBody>
          <a:bodyPr>
            <a:spAutoFit/>
          </a:bodyPr>
          <a:lstStyle/>
          <a:p>
            <a:r>
              <a:rPr lang="en-US" b="1" i="0" dirty="0" smtClean="0">
                <a:effectLst/>
                <a:latin typeface="medium-content-sans-serif-font"/>
              </a:rPr>
              <a:t>Limitations</a:t>
            </a:r>
          </a:p>
          <a:p>
            <a:pPr>
              <a:buFont typeface="Arial" panose="020B0604020202020204" pitchFamily="34" charset="0"/>
              <a:buChar char="•"/>
            </a:pPr>
            <a:r>
              <a:rPr lang="en-US" b="0" i="0" dirty="0" smtClean="0">
                <a:effectLst/>
                <a:latin typeface="medium-content-serif-font"/>
              </a:rPr>
              <a:t>The ranking is purely on basis of rating of </a:t>
            </a:r>
            <a:r>
              <a:rPr lang="en-US" b="0" i="0" dirty="0" err="1" smtClean="0">
                <a:effectLst/>
                <a:latin typeface="medium-content-serif-font"/>
              </a:rPr>
              <a:t>resturants</a:t>
            </a:r>
            <a:endParaRPr lang="en-US" b="0" i="0" dirty="0" smtClean="0">
              <a:effectLst/>
              <a:latin typeface="medium-content-serif-font"/>
            </a:endParaRPr>
          </a:p>
          <a:p>
            <a:pPr>
              <a:buFont typeface="Arial" panose="020B0604020202020204" pitchFamily="34" charset="0"/>
              <a:buChar char="•"/>
            </a:pPr>
            <a:r>
              <a:rPr lang="en-US" b="0" i="0" dirty="0" smtClean="0">
                <a:effectLst/>
                <a:latin typeface="medium-content-serif-font"/>
              </a:rPr>
              <a:t>The accuracy of data depends purely depends on the data provided by </a:t>
            </a:r>
            <a:r>
              <a:rPr lang="en-US" b="0" i="0" dirty="0" err="1" smtClean="0">
                <a:effectLst/>
                <a:latin typeface="medium-content-serif-font"/>
              </a:rPr>
              <a:t>FourSquare</a:t>
            </a:r>
            <a:endParaRPr lang="en-US" b="0" i="0" dirty="0">
              <a:effectLst/>
              <a:latin typeface="medium-content-serif-font"/>
            </a:endParaRPr>
          </a:p>
        </p:txBody>
      </p:sp>
    </p:spTree>
    <p:extLst>
      <p:ext uri="{BB962C8B-B14F-4D97-AF65-F5344CB8AC3E}">
        <p14:creationId xmlns:p14="http://schemas.microsoft.com/office/powerpoint/2010/main" val="129563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1673" y="1859340"/>
            <a:ext cx="10522039" cy="1754326"/>
          </a:xfrm>
          <a:prstGeom prst="rect">
            <a:avLst/>
          </a:prstGeom>
        </p:spPr>
        <p:txBody>
          <a:bodyPr wrap="square">
            <a:spAutoFit/>
          </a:bodyPr>
          <a:lstStyle/>
          <a:p>
            <a:r>
              <a:rPr lang="en-US" b="0" i="0" dirty="0" smtClean="0">
                <a:effectLst/>
                <a:latin typeface="medium-content-serif-font"/>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dirty="0"/>
          </a:p>
        </p:txBody>
      </p:sp>
    </p:spTree>
    <p:extLst>
      <p:ext uri="{BB962C8B-B14F-4D97-AF65-F5344CB8AC3E}">
        <p14:creationId xmlns:p14="http://schemas.microsoft.com/office/powerpoint/2010/main" val="2593639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6783" y="1250453"/>
            <a:ext cx="7577070" cy="3970318"/>
          </a:xfrm>
          <a:prstGeom prst="rect">
            <a:avLst/>
          </a:prstGeom>
        </p:spPr>
        <p:txBody>
          <a:bodyPr wrap="square">
            <a:spAutoFit/>
          </a:bodyPr>
          <a:lstStyle/>
          <a:p>
            <a:r>
              <a:rPr lang="en-US" b="0" i="0" dirty="0" smtClean="0">
                <a:effectLst/>
                <a:latin typeface="medium-content-serif-font"/>
              </a:rPr>
              <a:t>Throughout its history, New York City has been a major point of entry for immigrants; the term “melting pot” was coined to describe densely populated immigrant </a:t>
            </a:r>
            <a:r>
              <a:rPr lang="en-US" b="0" i="0" dirty="0" err="1" smtClean="0">
                <a:effectLst/>
                <a:latin typeface="medium-content-serif-font"/>
              </a:rPr>
              <a:t>neighbourhoods</a:t>
            </a:r>
            <a:r>
              <a:rPr lang="en-US" b="0" i="0" dirty="0" smtClean="0">
                <a:effectLst/>
                <a:latin typeface="medium-content-serif-font"/>
              </a:rPr>
              <a:t>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a:t>
            </a:r>
            <a:r>
              <a:rPr lang="en-US" b="0" i="0" dirty="0" err="1" smtClean="0">
                <a:effectLst/>
                <a:latin typeface="medium-content-serif-font"/>
              </a:rPr>
              <a:t>neighbourhoods</a:t>
            </a:r>
            <a:r>
              <a:rPr lang="en-US" b="0" i="0" dirty="0" smtClean="0">
                <a:effectLst/>
                <a:latin typeface="medium-content-serif-font"/>
              </a:rPr>
              <a:t> such as Flushing, Sunset Park, and Corona.</a:t>
            </a:r>
          </a:p>
          <a:p>
            <a:r>
              <a:rPr lang="en-US" b="0" i="0" dirty="0" smtClean="0">
                <a:effectLst/>
                <a:latin typeface="medium-content-serif-font"/>
              </a:rPr>
              <a:t>With </a:t>
            </a:r>
            <a:r>
              <a:rPr lang="en-US" b="0" i="0" dirty="0" err="1" smtClean="0">
                <a:effectLst/>
                <a:latin typeface="medium-content-serif-font"/>
              </a:rPr>
              <a:t>it’s</a:t>
            </a:r>
            <a:r>
              <a:rPr lang="en-US" b="0" i="0" dirty="0" smtClean="0">
                <a:effectLst/>
                <a:latin typeface="medium-content-serif-font"/>
              </a:rPr>
              <a:t> diverse culture , comes diverse food items. There are many restaurants in New York City, each belonging to different categories like Chinese , Indian , French etc.</a:t>
            </a:r>
          </a:p>
          <a:p>
            <a:r>
              <a:rPr lang="en-US" b="0" i="0" dirty="0" smtClean="0">
                <a:effectLst/>
                <a:latin typeface="medium-content-serif-font"/>
              </a:rPr>
              <a:t>So as part of this project , we will list and </a:t>
            </a:r>
            <a:r>
              <a:rPr lang="en-US" b="0" i="0" dirty="0" err="1" smtClean="0">
                <a:effectLst/>
                <a:latin typeface="medium-content-serif-font"/>
              </a:rPr>
              <a:t>visualise</a:t>
            </a:r>
            <a:r>
              <a:rPr lang="en-US" b="0" i="0" dirty="0" smtClean="0">
                <a:effectLst/>
                <a:latin typeface="medium-content-serif-font"/>
              </a:rPr>
              <a:t> all major parts of New York City that has great Indian restaurants.</a:t>
            </a:r>
            <a:endParaRPr lang="en-US" b="0" i="0" dirty="0">
              <a:effectLst/>
              <a:latin typeface="medium-content-serif-font"/>
            </a:endParaRPr>
          </a:p>
        </p:txBody>
      </p:sp>
    </p:spTree>
    <p:extLst>
      <p:ext uri="{BB962C8B-B14F-4D97-AF65-F5344CB8AC3E}">
        <p14:creationId xmlns:p14="http://schemas.microsoft.com/office/powerpoint/2010/main" val="300558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3850" y="2664785"/>
            <a:ext cx="3312415" cy="923330"/>
          </a:xfrm>
          <a:prstGeom prst="rect">
            <a:avLst/>
          </a:prstGeom>
        </p:spPr>
        <p:txBody>
          <a:bodyPr wrap="square">
            <a:spAutoFit/>
          </a:bodyPr>
          <a:lstStyle/>
          <a:p>
            <a:r>
              <a:rPr lang="en-US" sz="5400" b="1" i="0" dirty="0" smtClean="0">
                <a:effectLst/>
                <a:latin typeface="medium-content-sans-serif-font"/>
              </a:rPr>
              <a:t>Results</a:t>
            </a:r>
            <a:endParaRPr lang="en-US" sz="5400" b="1" i="0" dirty="0">
              <a:effectLst/>
              <a:latin typeface="medium-content-sans-serif-font"/>
            </a:endParaRPr>
          </a:p>
        </p:txBody>
      </p:sp>
    </p:spTree>
    <p:extLst>
      <p:ext uri="{BB962C8B-B14F-4D97-AF65-F5344CB8AC3E}">
        <p14:creationId xmlns:p14="http://schemas.microsoft.com/office/powerpoint/2010/main" val="290361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1030" y="1070973"/>
            <a:ext cx="6096000" cy="646331"/>
          </a:xfrm>
          <a:prstGeom prst="rect">
            <a:avLst/>
          </a:prstGeom>
        </p:spPr>
        <p:txBody>
          <a:bodyPr>
            <a:spAutoFit/>
          </a:bodyPr>
          <a:lstStyle/>
          <a:p>
            <a:pPr>
              <a:buFont typeface="+mj-lt"/>
              <a:buAutoNum type="arabicPeriod"/>
            </a:pPr>
            <a:r>
              <a:rPr lang="en-US" b="0" i="0" dirty="0" smtClean="0">
                <a:effectLst/>
                <a:latin typeface="medium-content-serif-font"/>
              </a:rPr>
              <a:t>We see that Queens has the highest number of </a:t>
            </a:r>
            <a:r>
              <a:rPr lang="en-US" b="0" i="0" dirty="0" err="1" smtClean="0">
                <a:effectLst/>
                <a:latin typeface="medium-content-serif-font"/>
              </a:rPr>
              <a:t>Neighbourhoods</a:t>
            </a:r>
            <a:r>
              <a:rPr lang="en-US" b="0" i="0" dirty="0" smtClean="0">
                <a:effectLst/>
                <a:latin typeface="medium-content-serif-font"/>
              </a:rPr>
              <a:t>.</a:t>
            </a:r>
            <a:endParaRPr lang="en-US" b="0" i="0" dirty="0">
              <a:effectLst/>
              <a:latin typeface="medium-content-serif-font"/>
            </a:endParaRPr>
          </a:p>
        </p:txBody>
      </p:sp>
      <p:pic>
        <p:nvPicPr>
          <p:cNvPr id="2050" name="Picture 2" descr="https://miro.medium.com/max/700/1*eCim4AoRZ4H0wMakUQQ9S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530" y="2387006"/>
            <a:ext cx="66675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97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1031" y="568697"/>
            <a:ext cx="6096000" cy="646331"/>
          </a:xfrm>
          <a:prstGeom prst="rect">
            <a:avLst/>
          </a:prstGeom>
        </p:spPr>
        <p:txBody>
          <a:bodyPr>
            <a:spAutoFit/>
          </a:bodyPr>
          <a:lstStyle/>
          <a:p>
            <a:r>
              <a:rPr lang="en-US" b="0" i="0" dirty="0" smtClean="0">
                <a:effectLst/>
                <a:latin typeface="medium-content-serif-font"/>
              </a:rPr>
              <a:t>Floral Park in Queens has the highest number of Indian Restaurants with a total count of 9.</a:t>
            </a:r>
            <a:endParaRPr lang="en-US" dirty="0"/>
          </a:p>
        </p:txBody>
      </p:sp>
      <p:pic>
        <p:nvPicPr>
          <p:cNvPr id="3074" name="Picture 2" descr="https://miro.medium.com/max/700/1*kgurnrpSYmw4eHUM2zjqk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281" y="2068870"/>
            <a:ext cx="6667500" cy="337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32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2394" y="864911"/>
            <a:ext cx="6096000" cy="646331"/>
          </a:xfrm>
          <a:prstGeom prst="rect">
            <a:avLst/>
          </a:prstGeom>
        </p:spPr>
        <p:txBody>
          <a:bodyPr>
            <a:spAutoFit/>
          </a:bodyPr>
          <a:lstStyle/>
          <a:p>
            <a:r>
              <a:rPr lang="en-US" b="0" i="0" dirty="0" smtClean="0">
                <a:effectLst/>
                <a:latin typeface="medium-content-serif-font"/>
              </a:rPr>
              <a:t>Manhattan has the highest average rating for Indian Restaurants.</a:t>
            </a:r>
            <a:endParaRPr lang="en-US" dirty="0"/>
          </a:p>
        </p:txBody>
      </p:sp>
      <p:pic>
        <p:nvPicPr>
          <p:cNvPr id="4098" name="Picture 2" descr="https://miro.medium.com/max/700/1*NIwL_Rb8wgstisosPUZzm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644" y="2382368"/>
            <a:ext cx="66675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10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152" y="723244"/>
            <a:ext cx="6096000" cy="646331"/>
          </a:xfrm>
          <a:prstGeom prst="rect">
            <a:avLst/>
          </a:prstGeom>
        </p:spPr>
        <p:txBody>
          <a:bodyPr>
            <a:spAutoFit/>
          </a:bodyPr>
          <a:lstStyle/>
          <a:p>
            <a:r>
              <a:rPr lang="en-US" b="0" i="0" dirty="0" smtClean="0">
                <a:effectLst/>
                <a:latin typeface="medium-content-serif-font"/>
              </a:rPr>
              <a:t>Best </a:t>
            </a:r>
            <a:r>
              <a:rPr lang="en-US" b="0" i="0" dirty="0" err="1" smtClean="0">
                <a:effectLst/>
                <a:latin typeface="medium-content-serif-font"/>
              </a:rPr>
              <a:t>neighbourhoods</a:t>
            </a:r>
            <a:r>
              <a:rPr lang="en-US" b="0" i="0" dirty="0" smtClean="0">
                <a:effectLst/>
                <a:latin typeface="medium-content-serif-font"/>
              </a:rPr>
              <a:t> in New York that has highest average rating for Indian Restaurants.</a:t>
            </a:r>
            <a:endParaRPr lang="en-US" dirty="0"/>
          </a:p>
        </p:txBody>
      </p:sp>
      <p:pic>
        <p:nvPicPr>
          <p:cNvPr id="5122" name="Picture 2" descr="https://miro.medium.com/max/700/1*vwIVfES-yzXeWBuzk8MuV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402" y="1776412"/>
            <a:ext cx="666750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0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9972" y="890669"/>
            <a:ext cx="6096000" cy="646331"/>
          </a:xfrm>
          <a:prstGeom prst="rect">
            <a:avLst/>
          </a:prstGeom>
        </p:spPr>
        <p:txBody>
          <a:bodyPr>
            <a:spAutoFit/>
          </a:bodyPr>
          <a:lstStyle/>
          <a:p>
            <a:r>
              <a:rPr lang="en-US" b="0" i="0" dirty="0" smtClean="0">
                <a:effectLst/>
                <a:latin typeface="medium-content-serif-font"/>
              </a:rPr>
              <a:t>Borough Choropleth map based on average rating of Indian Restaurants.</a:t>
            </a:r>
            <a:endParaRPr lang="en-US" dirty="0"/>
          </a:p>
        </p:txBody>
      </p:sp>
      <p:pic>
        <p:nvPicPr>
          <p:cNvPr id="6146" name="Picture 2" descr="https://miro.medium.com/max/700/1*H4kDNj6CVSqv-I-OzVUW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2028624"/>
            <a:ext cx="6667500"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523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423</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medium-content-sans-serif-font</vt:lpstr>
      <vt:lpstr>medium-content-serif-font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Kumar Singh</dc:creator>
  <cp:lastModifiedBy>Gaurav Kumar Singh</cp:lastModifiedBy>
  <cp:revision>1</cp:revision>
  <dcterms:created xsi:type="dcterms:W3CDTF">2019-07-09T19:45:50Z</dcterms:created>
  <dcterms:modified xsi:type="dcterms:W3CDTF">2019-07-09T19:54:06Z</dcterms:modified>
</cp:coreProperties>
</file>