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osis Bold" charset="1" panose="02010803020202060003"/>
      <p:regular r:id="rId11"/>
    </p:embeddedFon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  <p:embeddedFont>
      <p:font typeface="Maven Pro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1504" y="8882823"/>
            <a:ext cx="858499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6B8490"/>
                </a:solidFill>
                <a:latin typeface="Dosis Bold"/>
                <a:ea typeface="Dosis Bold"/>
                <a:cs typeface="Dosis Bold"/>
                <a:sym typeface="Dosis Bold"/>
              </a:rPr>
              <a:t>SHREE H. N. SHUKLA COLLEGE OF I.T. &amp; MGMT.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3654" y="2592889"/>
            <a:ext cx="274016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   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33654" y="3550649"/>
            <a:ext cx="269720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  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84211" y="4520521"/>
            <a:ext cx="274665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Roll no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4211" y="6559358"/>
            <a:ext cx="4996248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true">
                <a:solidFill>
                  <a:srgbClr val="C0B3A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 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01811" y="2592889"/>
            <a:ext cx="421162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Umang Padiya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01811" y="3554686"/>
            <a:ext cx="421162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2A_BCA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01811" y="4510996"/>
            <a:ext cx="421162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84211" y="5467171"/>
            <a:ext cx="274665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     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01811" y="5467171"/>
            <a:ext cx="421162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AEC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67625" y="498104"/>
            <a:ext cx="995275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6B84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MODERN INDIAN LANGUAGE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76766" y="6559358"/>
            <a:ext cx="8105286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C0B3A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role-playing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9625" y="1129665"/>
            <a:ext cx="12288749" cy="82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ROLE-PLAYING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1180" y="2489835"/>
            <a:ext cx="17656820" cy="676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B84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Role-playing exercise give student the opportunity to assume the role of a person or act how to given situation 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B84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These roles can be performed by individuals students , in pairs open groove which can play out of more complex scenario </a:t>
            </a:r>
          </a:p>
          <a:p>
            <a:pPr algn="l">
              <a:lnSpc>
                <a:spcPts val="5040"/>
              </a:lnSpc>
            </a:pP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6B84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 plays engage student in real life situation call scenarios that can be stressful unfamiliar complex which requires them to examine personal feelings towards others and their circumstances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69838" y="348615"/>
            <a:ext cx="11348324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ROLE-PLAYING EXERCISE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350" y="1518285"/>
            <a:ext cx="17893520" cy="840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1) interview practice :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preparation for career interview students can assume the role ofinterviewer and the interviewee 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2) marketing: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preparation for a class representation students can assumethe position of a sales representative and sell a product 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3)counseling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preparation for clinic practice students can role play a family therapist news client has revealed 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4) teaching :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preparation for a job fair students can role play the teacher and the students or the administrator and the student or the teacher and a parent. 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5) debates :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 a Exercise the instructor has students briefly arguments for an argument against position on a topic.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16238" y="4069386"/>
            <a:ext cx="8708589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Motivate and engage student 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 current teaching strategies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Provide the real world situation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91025" y="1774424"/>
            <a:ext cx="10700147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of role-playing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DAGkssac_qM</dc:identifier>
  <dcterms:modified xsi:type="dcterms:W3CDTF">2011-08-01T06:04:30Z</dcterms:modified>
  <cp:revision>1</cp:revision>
  <dc:title>Research project</dc:title>
</cp:coreProperties>
</file>