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latsi" charset="1" panose="00000500000000000000"/>
      <p:regular r:id="rId11"/>
    </p:embeddedFont>
    <p:embeddedFont>
      <p:font typeface="Abhaya Libre" charset="1" panose="02000503000000000000"/>
      <p:regular r:id="rId12"/>
    </p:embeddedFont>
    <p:embeddedFont>
      <p:font typeface="Open Sans Bold" charset="1" panose="020B0806030504020204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Alata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5236906" y="3243841"/>
            <a:ext cx="2057787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3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Name       :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31051" y="8591417"/>
            <a:ext cx="1262534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Umang Paddiya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07448" y="1413517"/>
            <a:ext cx="1102129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SHREE H.N. SHUKLA GROUP OF COLLAGE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236906" y="4951937"/>
            <a:ext cx="2057787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3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Class         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36906" y="5809568"/>
            <a:ext cx="2057787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3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Subject   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36906" y="4097889"/>
            <a:ext cx="2057787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3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Roll no     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803831" y="3234316"/>
            <a:ext cx="2939893" cy="467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360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Umang Padiya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803831" y="4088364"/>
            <a:ext cx="653526" cy="467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360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39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03831" y="4942412"/>
            <a:ext cx="1794016" cy="467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360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BCA _2A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803831" y="5847656"/>
            <a:ext cx="1002701" cy="467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360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SAD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316572" y="7174097"/>
            <a:ext cx="1979085" cy="588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4"/>
              </a:lnSpc>
            </a:pPr>
            <a:r>
              <a:rPr lang="en-US" sz="4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TOPIC   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623995" y="7174097"/>
            <a:ext cx="7661453" cy="588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4"/>
              </a:lnSpc>
            </a:pPr>
            <a:r>
              <a:rPr lang="en-US" sz="4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Verification &amp; Velidation Model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40672" y="490828"/>
            <a:ext cx="13180039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Verification &amp; Velidation Model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471616" y="340229"/>
            <a:ext cx="6943232" cy="2351792"/>
          </a:xfrm>
          <a:custGeom>
            <a:avLst/>
            <a:gdLst/>
            <a:ahLst/>
            <a:cxnLst/>
            <a:rect r="r" b="b" t="t" l="l"/>
            <a:pathLst>
              <a:path h="2351792" w="6943232">
                <a:moveTo>
                  <a:pt x="0" y="0"/>
                </a:moveTo>
                <a:lnTo>
                  <a:pt x="6943232" y="0"/>
                </a:lnTo>
                <a:lnTo>
                  <a:pt x="6943232" y="2351792"/>
                </a:lnTo>
                <a:lnTo>
                  <a:pt x="0" y="23517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6526556" y="3088324"/>
            <a:ext cx="564874" cy="1348765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1" id="11"/>
          <p:cNvSpPr txBox="true"/>
          <p:nvPr/>
        </p:nvSpPr>
        <p:spPr>
          <a:xfrm rot="0">
            <a:off x="5085473" y="1826233"/>
            <a:ext cx="2575604" cy="132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1.content 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operation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34205" y="4303935"/>
            <a:ext cx="2437919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2.system analyst</a:t>
            </a:r>
          </a:p>
        </p:txBody>
      </p:sp>
      <p:sp>
        <p:nvSpPr>
          <p:cNvPr name="AutoShape 13" id="13"/>
          <p:cNvSpPr/>
          <p:nvPr/>
        </p:nvSpPr>
        <p:spPr>
          <a:xfrm>
            <a:off x="7361125" y="5217260"/>
            <a:ext cx="599904" cy="1333554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6742070" y="6493664"/>
            <a:ext cx="2188622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3.system 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</a:t>
            </a:r>
          </a:p>
        </p:txBody>
      </p:sp>
      <p:sp>
        <p:nvSpPr>
          <p:cNvPr name="AutoShape 15" id="15"/>
          <p:cNvSpPr/>
          <p:nvPr/>
        </p:nvSpPr>
        <p:spPr>
          <a:xfrm>
            <a:off x="8327745" y="7365532"/>
            <a:ext cx="602947" cy="1332181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-508185" y="9749826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1182583" y="9749826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3385767" y="9534878"/>
            <a:ext cx="1102129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SHREE H.N. SHUKLA GROUP OF COLLAGE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729008" y="8562693"/>
            <a:ext cx="2437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4.coding</a:t>
            </a:r>
          </a:p>
        </p:txBody>
      </p:sp>
      <p:sp>
        <p:nvSpPr>
          <p:cNvPr name="AutoShape 20" id="20"/>
          <p:cNvSpPr/>
          <p:nvPr/>
        </p:nvSpPr>
        <p:spPr>
          <a:xfrm flipV="true">
            <a:off x="8947967" y="7388980"/>
            <a:ext cx="616223" cy="1326092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1" id="21"/>
          <p:cNvSpPr txBox="true"/>
          <p:nvPr/>
        </p:nvSpPr>
        <p:spPr>
          <a:xfrm rot="0">
            <a:off x="8947967" y="6722264"/>
            <a:ext cx="218862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5.Testing</a:t>
            </a:r>
          </a:p>
        </p:txBody>
      </p:sp>
      <p:sp>
        <p:nvSpPr>
          <p:cNvPr name="AutoShape 22" id="22"/>
          <p:cNvSpPr/>
          <p:nvPr/>
        </p:nvSpPr>
        <p:spPr>
          <a:xfrm flipV="true">
            <a:off x="10059554" y="5225288"/>
            <a:ext cx="616223" cy="1326092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3" id="23"/>
          <p:cNvSpPr txBox="true"/>
          <p:nvPr/>
        </p:nvSpPr>
        <p:spPr>
          <a:xfrm rot="0">
            <a:off x="9724355" y="4532535"/>
            <a:ext cx="2437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6.Installation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10960590" y="3161411"/>
            <a:ext cx="616223" cy="1326092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5" id="25"/>
          <p:cNvSpPr txBox="true"/>
          <p:nvPr/>
        </p:nvSpPr>
        <p:spPr>
          <a:xfrm rot="0">
            <a:off x="10289011" y="2439291"/>
            <a:ext cx="257560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7.maintainance</a:t>
            </a:r>
          </a:p>
        </p:txBody>
      </p:sp>
      <p:sp>
        <p:nvSpPr>
          <p:cNvPr name="AutoShape 26" id="26"/>
          <p:cNvSpPr/>
          <p:nvPr/>
        </p:nvSpPr>
        <p:spPr>
          <a:xfrm>
            <a:off x="4515324" y="2525652"/>
            <a:ext cx="2477444" cy="6000954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7" id="27"/>
          <p:cNvSpPr txBox="true"/>
          <p:nvPr/>
        </p:nvSpPr>
        <p:spPr>
          <a:xfrm rot="0">
            <a:off x="2816221" y="3389775"/>
            <a:ext cx="3710335" cy="4652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8"/>
              </a:lnSpc>
            </a:pPr>
            <a:r>
              <a:rPr lang="en-US" sz="3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up </a:t>
            </a:r>
          </a:p>
          <a:p>
            <a:pPr algn="ctr">
              <a:lnSpc>
                <a:spcPts val="4648"/>
              </a:lnSpc>
            </a:pPr>
          </a:p>
          <a:p>
            <a:pPr algn="ctr">
              <a:lnSpc>
                <a:spcPts val="4648"/>
              </a:lnSpc>
            </a:pPr>
          </a:p>
          <a:p>
            <a:pPr algn="ctr">
              <a:lnSpc>
                <a:spcPts val="4648"/>
              </a:lnSpc>
            </a:pPr>
            <a:r>
              <a:rPr lang="en-US" sz="3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to </a:t>
            </a:r>
          </a:p>
          <a:p>
            <a:pPr algn="ctr">
              <a:lnSpc>
                <a:spcPts val="4648"/>
              </a:lnSpc>
            </a:pPr>
          </a:p>
          <a:p>
            <a:pPr algn="ctr">
              <a:lnSpc>
                <a:spcPts val="4648"/>
              </a:lnSpc>
            </a:pPr>
          </a:p>
          <a:p>
            <a:pPr algn="ctr">
              <a:lnSpc>
                <a:spcPts val="4648"/>
              </a:lnSpc>
            </a:pPr>
            <a:r>
              <a:rPr lang="en-US" sz="3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down</a:t>
            </a:r>
          </a:p>
          <a:p>
            <a:pPr algn="ctr">
              <a:lnSpc>
                <a:spcPts val="4648"/>
              </a:lnSpc>
            </a:pPr>
            <a:r>
              <a:rPr lang="en-US" sz="3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</a:t>
            </a:r>
          </a:p>
        </p:txBody>
      </p:sp>
      <p:sp>
        <p:nvSpPr>
          <p:cNvPr name="AutoShape 28" id="28"/>
          <p:cNvSpPr/>
          <p:nvPr/>
        </p:nvSpPr>
        <p:spPr>
          <a:xfrm flipH="true">
            <a:off x="10370610" y="5255496"/>
            <a:ext cx="610335" cy="1328812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 flipH="true">
            <a:off x="9259023" y="7396931"/>
            <a:ext cx="610335" cy="1328812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 flipH="true">
            <a:off x="11271646" y="3150739"/>
            <a:ext cx="610335" cy="1328812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1019175"/>
            <a:ext cx="13180039" cy="74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v model includes following  number of steap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845001" y="434334"/>
            <a:ext cx="5929209" cy="2008325"/>
          </a:xfrm>
          <a:custGeom>
            <a:avLst/>
            <a:gdLst/>
            <a:ahLst/>
            <a:cxnLst/>
            <a:rect r="r" b="b" t="t" l="l"/>
            <a:pathLst>
              <a:path h="2008325" w="5929209">
                <a:moveTo>
                  <a:pt x="0" y="0"/>
                </a:moveTo>
                <a:lnTo>
                  <a:pt x="5929209" y="0"/>
                </a:lnTo>
                <a:lnTo>
                  <a:pt x="5929209" y="2008324"/>
                </a:lnTo>
                <a:lnTo>
                  <a:pt x="0" y="2008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3633353" y="8846320"/>
            <a:ext cx="1102129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SHREE H.N. SHUKLA GROUP OF COLLAGE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85303" y="2866140"/>
            <a:ext cx="6077084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1.Sontent of operation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62395" y="4216445"/>
            <a:ext cx="6077084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2.System 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67319" y="5566750"/>
            <a:ext cx="597216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3.System deesign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32400" y="6959225"/>
            <a:ext cx="378289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Coding</a:t>
            </a:r>
          </a:p>
        </p:txBody>
      </p:sp>
      <p:sp>
        <p:nvSpPr>
          <p:cNvPr name="AutoShape 17" id="17"/>
          <p:cNvSpPr/>
          <p:nvPr/>
        </p:nvSpPr>
        <p:spPr>
          <a:xfrm>
            <a:off x="9144000" y="2735241"/>
            <a:ext cx="0" cy="566971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11620246" y="3669710"/>
            <a:ext cx="3527239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5.Testing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231940" y="4891597"/>
            <a:ext cx="4303851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6.Installation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002809" y="6113485"/>
            <a:ext cx="5197783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7.Maintainance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65056" y="2757675"/>
            <a:ext cx="14705320" cy="508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 In the V-Model, V stands for Verification and Validation.</a:t>
            </a:r>
          </a:p>
          <a:p>
            <a:pPr algn="l" marL="777240" indent="-388620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The V-Model is a combination of the Waterfall model and the Iterative model.</a:t>
            </a:r>
          </a:p>
          <a:p>
            <a:pPr algn="l" marL="777240" indent="-388620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In the V-Model, developers and system analysts cannot change the client's requirement analysis and design records, but coding can be updated as per the diagram.</a:t>
            </a:r>
          </a:p>
          <a:p>
            <a:pPr algn="l" marL="777240" indent="-388620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Steps 1 to 4 act as the Waterfall model, and steps 4 to 7 act as the Iterative model.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857250"/>
            <a:ext cx="13180039" cy="146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V-model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633353" y="8846320"/>
            <a:ext cx="1102129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SHREE H.N. SHUKLA GROUP OF COLLAGE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06938" y="3665561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444044" y="7494716"/>
            <a:ext cx="12625348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Umang Paddiya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08013" y="1590209"/>
            <a:ext cx="12555497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SHREE H.N. SHUKLA GROUP OF COLLAGE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DAGkUtQT5_o</dc:identifier>
  <dcterms:modified xsi:type="dcterms:W3CDTF">2011-08-01T06:04:30Z</dcterms:modified>
  <cp:revision>1</cp:revision>
  <dc:title>Thesis defense</dc:title>
</cp:coreProperties>
</file>