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570695" y="319695"/>
            <a:ext cx="2464905" cy="3704639"/>
          </a:xfrm>
          <a:prstGeom prst="roundRect">
            <a:avLst/>
          </a:prstGeom>
          <a:gradFill flip="none" rotWithShape="1">
            <a:gsLst>
              <a:gs pos="11000">
                <a:srgbClr val="E5EFF8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Vinayak Tupparotti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vinayak.tupparotti@capgemini.com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7829695341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and certified  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Electronics and communication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54" y="6303863"/>
            <a:ext cx="2066840" cy="35684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64072"/>
              </p:ext>
            </p:extLst>
          </p:nvPr>
        </p:nvGraphicFramePr>
        <p:xfrm>
          <a:off x="2967818" y="347995"/>
          <a:ext cx="6519082" cy="36904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1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4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842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Skilled in leveraging the mule products such as Anypoint platform, Cloudhub, Anypoint Studio.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deploy,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understanding of 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Flatform (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with CIF tool.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40522"/>
              </p:ext>
            </p:extLst>
          </p:nvPr>
        </p:nvGraphicFramePr>
        <p:xfrm>
          <a:off x="2991017" y="4245697"/>
          <a:ext cx="9061865" cy="22205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6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02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a bidirectional sync project to create RAMLs and created its api using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exception handling and batch processing, in API-led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deployment on Cloudhub.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81461">
                          <a:schemeClr val="accent1">
                            <a:lumMod val="45000"/>
                            <a:lumOff val="55000"/>
                          </a:schemeClr>
                        </a:gs>
                        <a:gs pos="32012">
                          <a:srgbClr val="CFE2F3"/>
                        </a:gs>
                        <a:gs pos="94382">
                          <a:schemeClr val="accent1">
                            <a:lumMod val="45000"/>
                            <a:lumOff val="55000"/>
                          </a:schemeClr>
                        </a:gs>
                        <a:gs pos="66861">
                          <a:srgbClr val="B5D2EC"/>
                        </a:gs>
                        <a:gs pos="53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1260"/>
              </p:ext>
            </p:extLst>
          </p:nvPr>
        </p:nvGraphicFramePr>
        <p:xfrm>
          <a:off x="604042" y="347996"/>
          <a:ext cx="1963869" cy="1839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HTML&amp;CSS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03747"/>
              </p:ext>
            </p:extLst>
          </p:nvPr>
        </p:nvGraphicFramePr>
        <p:xfrm>
          <a:off x="625037" y="2363557"/>
          <a:ext cx="1942874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Design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2F1FC51-76D9-415A-BA10-6DC1E66FF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90" y="641146"/>
            <a:ext cx="1832278" cy="13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1351</TotalTime>
  <Words>229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Tupparotti, Vinayak</cp:lastModifiedBy>
  <cp:revision>48</cp:revision>
  <dcterms:created xsi:type="dcterms:W3CDTF">2021-05-17T18:10:30Z</dcterms:created>
  <dcterms:modified xsi:type="dcterms:W3CDTF">2022-07-20T06:26:17Z</dcterms:modified>
</cp:coreProperties>
</file>