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44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07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30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67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66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88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58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08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02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15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172F9-03B8-457B-A2E7-B715553F6051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17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570695" y="319695"/>
            <a:ext cx="2464905" cy="3704639"/>
          </a:xfrm>
          <a:prstGeom prst="roundRect">
            <a:avLst/>
          </a:prstGeom>
          <a:gradFill flip="none" rotWithShape="1">
            <a:gsLst>
              <a:gs pos="11000">
                <a:srgbClr val="E5EFF8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Vinayak Tupparotti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vinayak.tupparotti@capgemini.com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7829695341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Trained and certified  MuleSoft developer,</a:t>
            </a:r>
          </a:p>
          <a:p>
            <a:pPr algn="ctr">
              <a:spcAft>
                <a:spcPts val="600"/>
              </a:spcAft>
              <a:defRPr/>
            </a:pPr>
            <a:r>
              <a:rPr lang="en-I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Bachelor’s Degree in Electronics and communication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054" y="6303863"/>
            <a:ext cx="2066840" cy="356844"/>
          </a:xfrm>
          <a:prstGeom prst="rect">
            <a:avLst/>
          </a:prstGeom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559922"/>
              </p:ext>
            </p:extLst>
          </p:nvPr>
        </p:nvGraphicFramePr>
        <p:xfrm>
          <a:off x="2967818" y="347996"/>
          <a:ext cx="6519082" cy="407101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19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453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Competencies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1827">
                <a:tc>
                  <a:txBody>
                    <a:bodyPr/>
                    <a:lstStyle/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Skilled in leveraging the mule products such as Anypoint platform, Cloudhub, Anypoint Studio.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Understanding of api-led connectivity and mule ESB.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understanding of mule connectors, flows and their applications.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Ability to comprehend the Business Requirement, Design and 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proficient in using </a:t>
                      </a:r>
                      <a:r>
                        <a:rPr lang="en-US" sz="13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Any point Platform 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build, deploy, manage APIs.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Trained on Spring Framework (Spring mvc and Spring boot).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IN" sz="1400" dirty="0"/>
                        <a:t>AWS Level-0 Certified (Migration Ambassador Foundations). 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IN" sz="1400" dirty="0"/>
                        <a:t>Trained on Core Integration Flatform (CIF). 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IN" sz="1400" dirty="0"/>
                        <a:t>Completed Agile Software Development Certification. 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IN" sz="1400" dirty="0"/>
                        <a:t>Created LMS Application Using Spring Boot as poc in java.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 attendance, file connector, employee details and payroll integration POC’s in MuleSoft.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307562"/>
              </p:ext>
            </p:extLst>
          </p:nvPr>
        </p:nvGraphicFramePr>
        <p:xfrm>
          <a:off x="2948381" y="4127198"/>
          <a:ext cx="9061865" cy="24111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06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91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Integration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Experience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2020"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Worked</a:t>
                      </a: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for a bidirectional sync project to create RAMLs and created its api using raml file.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knowledge of exception handling and batch processing, in API-led 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Used Dataweave transformations to handle diverse set of message formats like JSON, XML, CSV, etc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Working knowledge of batch implementations, to synchronise data between Salesforce and business database.</a:t>
                      </a:r>
                      <a:endParaRPr lang="en-IN" sz="13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Created api’s </a:t>
                      </a: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and deployment on Cloudhub.</a:t>
                      </a:r>
                      <a:endParaRPr lang="en-IN" sz="13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81461">
                          <a:schemeClr val="accent1">
                            <a:lumMod val="45000"/>
                            <a:lumOff val="55000"/>
                          </a:schemeClr>
                        </a:gs>
                        <a:gs pos="32012">
                          <a:srgbClr val="CFE2F3"/>
                        </a:gs>
                        <a:gs pos="94382">
                          <a:schemeClr val="accent1">
                            <a:lumMod val="45000"/>
                            <a:lumOff val="55000"/>
                          </a:schemeClr>
                        </a:gs>
                        <a:gs pos="66861">
                          <a:srgbClr val="B5D2EC"/>
                        </a:gs>
                        <a:gs pos="53000">
                          <a:schemeClr val="accent1">
                            <a:lumMod val="45000"/>
                            <a:lumOff val="5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621260"/>
              </p:ext>
            </p:extLst>
          </p:nvPr>
        </p:nvGraphicFramePr>
        <p:xfrm>
          <a:off x="604042" y="347996"/>
          <a:ext cx="1963869" cy="18395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3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255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995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Core 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9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Spring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995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Basics of AWS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995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HTML&amp;CSS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995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MuleSoft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9944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5FEA85-BD77-4DA4-8592-91F1D0193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103747"/>
              </p:ext>
            </p:extLst>
          </p:nvPr>
        </p:nvGraphicFramePr>
        <p:xfrm>
          <a:off x="625037" y="2363557"/>
          <a:ext cx="1942874" cy="3764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42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112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 Specifics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112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RAML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112">
                <a:tc>
                  <a:txBody>
                    <a:bodyPr/>
                    <a:lstStyle/>
                    <a:p>
                      <a:pPr algn="ctr"/>
                      <a:r>
                        <a:rPr lang="en-IN" sz="13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 Design</a:t>
                      </a:r>
                      <a:endParaRPr lang="en-IN" sz="13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28892"/>
                  </a:ext>
                </a:extLst>
              </a:tr>
              <a:tr h="252112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Connectors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112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Manager</a:t>
                      </a:r>
                      <a:endParaRPr lang="en-IN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5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112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Runtime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point platform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Dataweave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Scheduler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70108"/>
                  </a:ext>
                </a:extLst>
              </a:tr>
              <a:tr h="252112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 Handing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112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112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112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Batch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274190"/>
                  </a:ext>
                </a:extLst>
              </a:tr>
            </a:tbl>
          </a:graphicData>
        </a:graphic>
      </p:graphicFrame>
      <p:pic>
        <p:nvPicPr>
          <p:cNvPr id="3" name="Picture 2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62F1FC51-76D9-415A-BA10-6DC1E66FFF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290" y="641146"/>
            <a:ext cx="1832278" cy="132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1357</TotalTime>
  <Words>244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Kompalli, Aparna</dc:creator>
  <cp:lastModifiedBy>Vinayak Tupparotti</cp:lastModifiedBy>
  <cp:revision>49</cp:revision>
  <dcterms:created xsi:type="dcterms:W3CDTF">2021-05-17T18:10:30Z</dcterms:created>
  <dcterms:modified xsi:type="dcterms:W3CDTF">2023-01-11T11:46:35Z</dcterms:modified>
</cp:coreProperties>
</file>