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7964D-3D9C-403A-869B-5EB84F2EC847}" v="2" dt="2024-12-19T10:23:07.9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i, Siddhi" userId="0f72b219-5998-446d-8411-4bcd90fa6b3e" providerId="ADAL" clId="{F337964D-3D9C-403A-869B-5EB84F2EC847}"/>
    <pc:docChg chg="undo redo custSel modSld">
      <pc:chgData name="Wani, Siddhi" userId="0f72b219-5998-446d-8411-4bcd90fa6b3e" providerId="ADAL" clId="{F337964D-3D9C-403A-869B-5EB84F2EC847}" dt="2025-01-03T08:34:50.102" v="237" actId="478"/>
      <pc:docMkLst>
        <pc:docMk/>
      </pc:docMkLst>
      <pc:sldChg chg="delSp modSp mod">
        <pc:chgData name="Wani, Siddhi" userId="0f72b219-5998-446d-8411-4bcd90fa6b3e" providerId="ADAL" clId="{F337964D-3D9C-403A-869B-5EB84F2EC847}" dt="2025-01-03T08:34:50.102" v="237" actId="478"/>
        <pc:sldMkLst>
          <pc:docMk/>
          <pc:sldMk cId="3435814555" sldId="256"/>
        </pc:sldMkLst>
        <pc:spChg chg="mod">
          <ac:chgData name="Wani, Siddhi" userId="0f72b219-5998-446d-8411-4bcd90fa6b3e" providerId="ADAL" clId="{F337964D-3D9C-403A-869B-5EB84F2EC847}" dt="2024-12-19T10:23:52.994" v="236" actId="20577"/>
          <ac:spMkLst>
            <pc:docMk/>
            <pc:sldMk cId="3435814555" sldId="256"/>
            <ac:spMk id="2" creationId="{F8D99ADD-6F22-E8EA-D50D-6DAA9B2A5E1A}"/>
          </ac:spMkLst>
        </pc:spChg>
        <pc:spChg chg="mod">
          <ac:chgData name="Wani, Siddhi" userId="0f72b219-5998-446d-8411-4bcd90fa6b3e" providerId="ADAL" clId="{F337964D-3D9C-403A-869B-5EB84F2EC847}" dt="2024-12-19T10:23:32.159" v="235" actId="20577"/>
          <ac:spMkLst>
            <pc:docMk/>
            <pc:sldMk cId="3435814555" sldId="256"/>
            <ac:spMk id="4" creationId="{48E0173B-51A7-A00C-2F27-AA52A1806BA0}"/>
          </ac:spMkLst>
        </pc:spChg>
        <pc:spChg chg="mod">
          <ac:chgData name="Wani, Siddhi" userId="0f72b219-5998-446d-8411-4bcd90fa6b3e" providerId="ADAL" clId="{F337964D-3D9C-403A-869B-5EB84F2EC847}" dt="2024-12-19T10:23:21.315" v="234" actId="108"/>
          <ac:spMkLst>
            <pc:docMk/>
            <pc:sldMk cId="3435814555" sldId="256"/>
            <ac:spMk id="6" creationId="{F04E0C6B-36A6-D1A3-8C48-ACD51BDE297E}"/>
          </ac:spMkLst>
        </pc:spChg>
        <pc:picChg chg="del">
          <ac:chgData name="Wani, Siddhi" userId="0f72b219-5998-446d-8411-4bcd90fa6b3e" providerId="ADAL" clId="{F337964D-3D9C-403A-869B-5EB84F2EC847}" dt="2025-01-03T08:34:50.102" v="237" actId="478"/>
          <ac:picMkLst>
            <pc:docMk/>
            <pc:sldMk cId="3435814555" sldId="256"/>
            <ac:picMk id="5" creationId="{C66B4D70-9C1B-7A8F-D380-096CC8F87C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iddhi.wani@capgemini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D99ADD-6F22-E8EA-D50D-6DAA9B2A5E1A}"/>
              </a:ext>
            </a:extLst>
          </p:cNvPr>
          <p:cNvSpPr/>
          <p:nvPr/>
        </p:nvSpPr>
        <p:spPr>
          <a:xfrm>
            <a:off x="309409" y="2426929"/>
            <a:ext cx="5284027" cy="416731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defRPr/>
            </a:pPr>
            <a:r>
              <a:rPr lang="en-GB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Experience Summary:</a:t>
            </a:r>
          </a:p>
          <a:p>
            <a:pPr marL="285750" indent="-285750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+1.8 years of experience in MuleSoft </a:t>
            </a:r>
            <a:r>
              <a:rPr lang="en-IN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IN" sz="14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oint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Platform, and Anypoint Studio.</a:t>
            </a:r>
          </a:p>
          <a:p>
            <a:pPr marL="285750" indent="-285750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Solid understanding of MuleSoft integration concepts.</a:t>
            </a:r>
          </a:p>
          <a:p>
            <a:pPr marL="285750" indent="-285750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AWS OpenShift Rosa </a:t>
            </a:r>
            <a:r>
              <a:rPr lang="en-IN" sz="14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</a:p>
          <a:p>
            <a:pPr marL="285750" indent="-285750" algn="l">
              <a:buClr>
                <a:srgbClr val="5B9BD5"/>
              </a:buClr>
              <a:buFont typeface="Wingdings" panose="05000000000000000000" pitchFamily="2" charset="2"/>
              <a:buChar char="§"/>
            </a:pPr>
            <a:endParaRPr lang="en-IN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Tools :</a:t>
            </a:r>
          </a:p>
          <a:p>
            <a:pPr marL="171450" indent="-171450">
              <a:buClr>
                <a:srgbClr val="5B9BD5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MuleSoft Anypoint Studio, MuleSoft Anypoint Platform </a:t>
            </a:r>
          </a:p>
          <a:p>
            <a:pPr>
              <a:buClr>
                <a:srgbClr val="5B9BD5"/>
              </a:buClr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>
                <a:schemeClr val="accent2"/>
              </a:buClr>
              <a:defRPr/>
            </a:pPr>
            <a:r>
              <a:rPr lang="en-GB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 :</a:t>
            </a:r>
          </a:p>
          <a:p>
            <a:pPr marL="285750" indent="-285750" fontAlgn="base">
              <a:spcBef>
                <a:spcPct val="0"/>
              </a:spcBef>
              <a:buClr>
                <a:srgbClr val="5B9BD5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MuleSoft Certified Level – 1 Issued on 7th  May 2023 from Salesforce.</a:t>
            </a:r>
          </a:p>
          <a:p>
            <a:pPr marL="285750" indent="-285750" fontAlgn="base">
              <a:spcBef>
                <a:spcPct val="0"/>
              </a:spcBef>
              <a:buClr>
                <a:srgbClr val="5B9BD5"/>
              </a:buClr>
              <a:buFont typeface="Wingdings" panose="05000000000000000000" pitchFamily="2" charset="2"/>
              <a:buChar char="§"/>
              <a:defRPr/>
            </a:pPr>
            <a:r>
              <a:rPr lang="en-GB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Software Development Issued on 2nd  March 2023 from Coursera.</a:t>
            </a: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rgbClr val="5B9BD5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buClr>
                <a:schemeClr val="accent2"/>
              </a:buClr>
              <a:defRPr/>
            </a:pPr>
            <a:endParaRPr lang="en-US" sz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1EA0-8C9A-5E0A-C59E-756F2C18C9C6}"/>
              </a:ext>
            </a:extLst>
          </p:cNvPr>
          <p:cNvSpPr txBox="1"/>
          <p:nvPr/>
        </p:nvSpPr>
        <p:spPr>
          <a:xfrm>
            <a:off x="309409" y="162043"/>
            <a:ext cx="5338916" cy="450975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>
            <a:lvl1pPr defTabSz="1038910">
              <a:lnSpc>
                <a:spcPct val="85000"/>
              </a:lnSpc>
              <a:spcBef>
                <a:spcPct val="0"/>
              </a:spcBef>
              <a:buNone/>
              <a:defRPr lang="en-GB" sz="2400" b="1" dirty="0">
                <a:solidFill>
                  <a:srgbClr val="0070AD"/>
                </a:solidFill>
                <a:latin typeface="Verdana"/>
                <a:cs typeface="Calibri" pitchFamily="34" charset="0"/>
              </a:defRPr>
            </a:lvl1pPr>
          </a:lstStyle>
          <a:p>
            <a:r>
              <a:rPr lang="en-GB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Siddhi Wani | Software Associate </a:t>
            </a:r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48E0173B-51A7-A00C-2F27-AA52A1806BA0}"/>
              </a:ext>
            </a:extLst>
          </p:cNvPr>
          <p:cNvSpPr txBox="1">
            <a:spLocks/>
          </p:cNvSpPr>
          <p:nvPr/>
        </p:nvSpPr>
        <p:spPr bwMode="auto">
          <a:xfrm>
            <a:off x="5648325" y="370628"/>
            <a:ext cx="6331618" cy="59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63538" indent="-188913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 fontAlgn="auto">
              <a:spcBef>
                <a:spcPts val="200"/>
              </a:spcBef>
              <a:spcAft>
                <a:spcPts val="150"/>
              </a:spcAft>
              <a:buClr>
                <a:schemeClr val="tx1"/>
              </a:buClr>
              <a:tabLst>
                <a:tab pos="809625" algn="l"/>
              </a:tabLst>
              <a:defRPr/>
            </a:pPr>
            <a:r>
              <a:rPr lang="en-US" sz="1600" b="1" dirty="0">
                <a:solidFill>
                  <a:srgbClr val="5B9BD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Professional Experience :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Managed infrastructure administration tasks for MuleSoft environments.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Proactively resolved P1/P2 issues and Emergency Change Requests (ECRs) by collaborating with cross-functional teams, ensuring swift resolution that minimized downtime and mitigated the impact on critical business operations.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Participated in production deployments and support activities during Change Requests, ensuring smooth transitions and minimal downtime for critical business systems.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Provided comprehensive knowledge transfer sessions on Runtime Fabric (RTF) and related topics to 10+ team members, contributing to their skill enhancement and technical development.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Resolved critical incidents, including both Production and Non-Production Runtime Fabric (RTF) cluster downtimes, by collaborating with MuleSoft vendors, restoring cluster functionality, and minimizing operational disruptions.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Delivered monitoring automation solutions that reduced the need for manual daily monitoring, improving operational efficiency and allowing the team to focus on more strategic tasks. </a:t>
            </a:r>
          </a:p>
          <a:p>
            <a:pPr marL="285750" marR="0" lvl="0" indent="-28575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buFont typeface="Wingdings" panose="05000000000000000000" pitchFamily="2" charset="2"/>
              <a:buChar char="§"/>
              <a:tabLst>
                <a:tab pos="809625" algn="l"/>
              </a:tabLst>
              <a:defRPr/>
            </a:pPr>
            <a:endParaRPr lang="en-US" sz="1400" dirty="0">
              <a:solidFill>
                <a:srgbClr val="37415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tabLst>
                <a:tab pos="809625" algn="l"/>
              </a:tabLst>
              <a:defRPr/>
            </a:pPr>
            <a:r>
              <a:rPr lang="en-US" sz="1600" b="1" dirty="0">
                <a:solidFill>
                  <a:srgbClr val="5B9BD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Technical Skills : </a:t>
            </a:r>
          </a:p>
          <a:p>
            <a:pPr marR="0" lvl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B9BD5"/>
              </a:buClr>
              <a:buSzTx/>
              <a:tabLst>
                <a:tab pos="809625" algn="l"/>
              </a:tabLst>
              <a:defRPr/>
            </a:pP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Operating System: Windows, Linux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Languages: Python, YAML, Java, </a:t>
            </a:r>
            <a:r>
              <a:rPr lang="en-IN" sz="1400" dirty="0" err="1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DataWeave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Database: SQL 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 &amp; Integration tool: </a:t>
            </a:r>
            <a:r>
              <a:rPr lang="en-IN" sz="1400" dirty="0" err="1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Anypoint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studio, Eclipse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DevOps: GitHub Actions, Bitbucket 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 Services: AWS (ROSA) </a:t>
            </a:r>
          </a:p>
          <a:p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Servers: Mule runtime, On-</a:t>
            </a:r>
            <a:r>
              <a:rPr lang="en-IN" sz="1400" dirty="0" err="1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premis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CloudHub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sz="1000" dirty="0">
              <a:latin typeface="+mn-lt"/>
              <a:cs typeface="Times New Roman" panose="02020603050405020304" pitchFamily="18" charset="0"/>
            </a:endParaRPr>
          </a:p>
          <a:p>
            <a:pPr marL="115888" lvl="0" indent="-115888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sz="1000" dirty="0">
              <a:latin typeface="+mn-lt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defRPr/>
            </a:pPr>
            <a:endParaRPr lang="en-US" sz="1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E0C6B-36A6-D1A3-8C48-ACD51BDE297E}"/>
              </a:ext>
            </a:extLst>
          </p:cNvPr>
          <p:cNvSpPr txBox="1"/>
          <p:nvPr/>
        </p:nvSpPr>
        <p:spPr>
          <a:xfrm>
            <a:off x="1831725" y="841122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0000"/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	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Siddhi Pramod Wani</a:t>
            </a:r>
          </a:p>
          <a:p>
            <a:pPr defTabSz="540000"/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:		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Analyst(A4)</a:t>
            </a:r>
          </a:p>
          <a:p>
            <a:pPr defTabSz="540000"/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 :	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siddhi.wani@capgemini.com</a:t>
            </a:r>
            <a:endParaRPr lang="en-IN" sz="14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540000"/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 No.</a:t>
            </a:r>
            <a:r>
              <a:rPr lang="en-IN" sz="16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+91 8446249177</a:t>
            </a:r>
          </a:p>
          <a:p>
            <a:pPr defTabSz="540000"/>
            <a:r>
              <a:rPr lang="en-IN" sz="1600" b="1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Location :	</a:t>
            </a:r>
            <a:r>
              <a:rPr lang="en-IN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Pune, India</a:t>
            </a:r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FE5BD284-40D9-FF47-C5EE-179425AED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2200" y="6401471"/>
            <a:ext cx="2051935" cy="4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112</TotalTime>
  <Words>321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Wani, Siddhi</cp:lastModifiedBy>
  <cp:revision>3</cp:revision>
  <dcterms:created xsi:type="dcterms:W3CDTF">2023-01-04T07:27:45Z</dcterms:created>
  <dcterms:modified xsi:type="dcterms:W3CDTF">2025-01-03T08:34:50Z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2023-01-04T00:00:00Z</vt:filetime>
  </property>
</Properties>
</file>