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75" r:id="rId5"/>
    <p:sldId id="267" r:id="rId6"/>
    <p:sldId id="273" r:id="rId7"/>
    <p:sldId id="264" r:id="rId8"/>
    <p:sldId id="265" r:id="rId9"/>
    <p:sldId id="263" r:id="rId10"/>
    <p:sldId id="274" r:id="rId11"/>
    <p:sldId id="258" r:id="rId12"/>
    <p:sldId id="259" r:id="rId13"/>
    <p:sldId id="260" r:id="rId14"/>
    <p:sldId id="261" r:id="rId15"/>
    <p:sldId id="26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6"/>
    <p:restoredTop sz="94659"/>
  </p:normalViewPr>
  <p:slideViewPr>
    <p:cSldViewPr snapToGrid="0" snapToObjects="1">
      <p:cViewPr varScale="1">
        <p:scale>
          <a:sx n="120" d="100"/>
          <a:sy n="120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3827-A39F-6942-AFB1-70EAABA4C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0" y="2733709"/>
            <a:ext cx="8900656" cy="1373070"/>
          </a:xfrm>
        </p:spPr>
        <p:txBody>
          <a:bodyPr/>
          <a:lstStyle/>
          <a:p>
            <a:r>
              <a:rPr lang="en-US" dirty="0"/>
              <a:t>Secure RPC File System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86DC0-D346-F848-98AE-6E989DF5A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Made By :</a:t>
            </a:r>
          </a:p>
          <a:p>
            <a:r>
              <a:rPr lang="en-US" dirty="0" err="1"/>
              <a:t>Sayan</a:t>
            </a:r>
            <a:r>
              <a:rPr lang="en-US" dirty="0"/>
              <a:t> Sarkar ( 2k17/CO/315 )</a:t>
            </a:r>
          </a:p>
          <a:p>
            <a:r>
              <a:rPr lang="en-US" dirty="0"/>
              <a:t>Vinayak Chaudhary ( 2k17/CO/374 )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3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2AA8-530A-9A44-BF91-EBDD798C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Authentication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EA3B-AB0D-3A40-8CEB-E3971EE4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authentication method used in this project was generating a random 12 bit key viz. exchanged between client and server every time a new client request is being made which ensures secure response to the RPC calls by client.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12 bit key contains letters A-Z, a-z, and numbers 0-9 as the domain.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7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C449-5A2A-A04E-9AAD-9B278AA2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Outputs for File System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2145A-F518-2C42-B491-69E3D557E0C3}"/>
              </a:ext>
            </a:extLst>
          </p:cNvPr>
          <p:cNvSpPr txBox="1"/>
          <p:nvPr/>
        </p:nvSpPr>
        <p:spPr>
          <a:xfrm>
            <a:off x="547173" y="2730678"/>
            <a:ext cx="11455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</a:t>
            </a:r>
            <a:r>
              <a:rPr lang="en-US" b="1" dirty="0" err="1"/>
              <a:t>pwd</a:t>
            </a:r>
            <a:r>
              <a:rPr lang="en-US" b="1" dirty="0"/>
              <a:t>” command </a:t>
            </a:r>
            <a:r>
              <a:rPr lang="en-US" dirty="0"/>
              <a:t>: </a:t>
            </a:r>
            <a:r>
              <a:rPr lang="en-IN" dirty="0"/>
              <a:t>The </a:t>
            </a:r>
            <a:r>
              <a:rPr lang="en-IN" b="1" dirty="0" err="1"/>
              <a:t>pwd</a:t>
            </a:r>
            <a:r>
              <a:rPr lang="en-IN" b="1" dirty="0"/>
              <a:t> ( present working directory ) command</a:t>
            </a:r>
            <a:r>
              <a:rPr lang="en-IN" dirty="0"/>
              <a:t> is a </a:t>
            </a:r>
            <a:r>
              <a:rPr lang="en-IN" b="1" dirty="0"/>
              <a:t>command</a:t>
            </a:r>
            <a:r>
              <a:rPr lang="en-IN" dirty="0"/>
              <a:t> line utility for printing the current working directory. </a:t>
            </a:r>
          </a:p>
          <a:p>
            <a:r>
              <a:rPr lang="en-IN" dirty="0"/>
              <a:t>It will print the full system path of the current working directory to standard output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6BBF1-017F-9849-B097-6EC616D1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16" y="4426798"/>
            <a:ext cx="70104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9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2C8B-AB35-D34E-9BAF-076B3975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Outputs for File System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362F5-2AEF-1640-919C-929A60E8BAA1}"/>
              </a:ext>
            </a:extLst>
          </p:cNvPr>
          <p:cNvSpPr txBox="1"/>
          <p:nvPr/>
        </p:nvSpPr>
        <p:spPr>
          <a:xfrm>
            <a:off x="680321" y="2322786"/>
            <a:ext cx="10993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“ls” command : </a:t>
            </a:r>
            <a:r>
              <a:rPr lang="en-IN" dirty="0"/>
              <a:t>The </a:t>
            </a:r>
            <a:r>
              <a:rPr lang="en-IN" b="1" dirty="0"/>
              <a:t>ls command</a:t>
            </a:r>
            <a:r>
              <a:rPr lang="en-IN" dirty="0"/>
              <a:t> is a </a:t>
            </a:r>
            <a:r>
              <a:rPr lang="en-IN" b="1" dirty="0"/>
              <a:t>command</a:t>
            </a:r>
            <a:r>
              <a:rPr lang="en-IN" dirty="0"/>
              <a:t>-line utility for listing the contents of a directory or directories given to it via standard input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11B4F-83A4-7048-B550-19DB21B9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97" y="3132026"/>
            <a:ext cx="6552756" cy="361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3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F0E4-86B1-724B-851E-FBE2D64F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Outputs for File System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069A70-C9AA-9D4B-9B78-A1B13D2DC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192" y="3342942"/>
            <a:ext cx="7899400" cy="52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94A68B-9482-5341-91DB-40040D3C7A35}"/>
              </a:ext>
            </a:extLst>
          </p:cNvPr>
          <p:cNvSpPr txBox="1"/>
          <p:nvPr/>
        </p:nvSpPr>
        <p:spPr>
          <a:xfrm>
            <a:off x="278524" y="2211923"/>
            <a:ext cx="11634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“cp” command : </a:t>
            </a:r>
            <a:r>
              <a:rPr lang="en-IN" b="1" dirty="0"/>
              <a:t>cp</a:t>
            </a:r>
            <a:r>
              <a:rPr lang="en-IN" dirty="0"/>
              <a:t> stands for </a:t>
            </a:r>
            <a:r>
              <a:rPr lang="en-IN" b="1" dirty="0"/>
              <a:t>copy</a:t>
            </a:r>
            <a:r>
              <a:rPr lang="en-IN" dirty="0"/>
              <a:t>. This command is used to copy files or group of files or directory. It creates an exact image of a file on a disk with different file name. </a:t>
            </a:r>
            <a:r>
              <a:rPr lang="en-IN" i="1" dirty="0"/>
              <a:t>cp </a:t>
            </a:r>
            <a:r>
              <a:rPr lang="en-IN" dirty="0"/>
              <a:t>command require at least two filenames in its arguments. Contents of </a:t>
            </a:r>
            <a:r>
              <a:rPr lang="en-IN" dirty="0" err="1"/>
              <a:t>abc.txt</a:t>
            </a:r>
            <a:r>
              <a:rPr lang="en-IN" dirty="0"/>
              <a:t> are being copied to </a:t>
            </a:r>
            <a:r>
              <a:rPr lang="en-IN" dirty="0" err="1"/>
              <a:t>a.txt</a:t>
            </a:r>
            <a:r>
              <a:rPr lang="en-IN" dirty="0"/>
              <a:t>.</a:t>
            </a: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AF0E1-548D-774F-96B5-7C8DFC6B9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1" y="3972910"/>
            <a:ext cx="10016359" cy="28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5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F4E5-912B-984F-A815-467319FD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Outputs for File System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16307-318E-A049-8140-CE02C06DF154}"/>
              </a:ext>
            </a:extLst>
          </p:cNvPr>
          <p:cNvSpPr txBox="1"/>
          <p:nvPr/>
        </p:nvSpPr>
        <p:spPr>
          <a:xfrm>
            <a:off x="462455" y="2375337"/>
            <a:ext cx="11563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“write” command : </a:t>
            </a:r>
            <a:r>
              <a:rPr lang="en-IN" dirty="0"/>
              <a:t>write command is used to write lines to any file name provided. “Hello World” is being </a:t>
            </a:r>
          </a:p>
          <a:p>
            <a:r>
              <a:rPr lang="en-IN" dirty="0"/>
              <a:t>written in file </a:t>
            </a:r>
            <a:r>
              <a:rPr lang="en-IN" dirty="0" err="1"/>
              <a:t>abc</a:t>
            </a:r>
            <a:r>
              <a:rPr lang="en-IN" dirty="0"/>
              <a:t>.</a:t>
            </a:r>
            <a:endParaRPr lang="en-US" dirty="0"/>
          </a:p>
          <a:p>
            <a:endParaRPr lang="en-IN" b="1" dirty="0"/>
          </a:p>
          <a:p>
            <a:r>
              <a:rPr lang="en-IN" b="1" dirty="0"/>
              <a:t>“cat” command : </a:t>
            </a:r>
            <a:r>
              <a:rPr lang="en-IN" dirty="0"/>
              <a:t>cat is a standard Unix utility that reads files sequentially, writing them to standard output.</a:t>
            </a:r>
          </a:p>
          <a:p>
            <a:r>
              <a:rPr lang="en-IN" dirty="0"/>
              <a:t>First 11 bytes are being read of file </a:t>
            </a:r>
            <a:r>
              <a:rPr lang="en-IN" dirty="0" err="1"/>
              <a:t>abc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132676-2789-DB4C-985D-8E4FDF60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4173194"/>
            <a:ext cx="9169400" cy="96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04A7C9-0F00-C040-822B-A59E8CCD8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5435678"/>
            <a:ext cx="9169400" cy="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7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D30C-4D88-6B4E-B2FC-ED694BF0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Outputs for File System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C8BF0-68C4-1842-B20D-72999E12185B}"/>
              </a:ext>
            </a:extLst>
          </p:cNvPr>
          <p:cNvSpPr txBox="1"/>
          <p:nvPr/>
        </p:nvSpPr>
        <p:spPr>
          <a:xfrm>
            <a:off x="1145627" y="2406447"/>
            <a:ext cx="1028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“rm” command : rm command</a:t>
            </a:r>
            <a:r>
              <a:rPr lang="en-IN" dirty="0"/>
              <a:t> is used to remove objects such as files, directories, symbolic links and so on from the file system like UNIX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BB1BE4-4E01-7A4B-B9BD-13443D3763DF}"/>
              </a:ext>
            </a:extLst>
          </p:cNvPr>
          <p:cNvSpPr/>
          <p:nvPr/>
        </p:nvSpPr>
        <p:spPr>
          <a:xfrm>
            <a:off x="1145626" y="3163394"/>
            <a:ext cx="9757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urw-din"/>
              </a:rPr>
              <a:t>“find” command : </a:t>
            </a:r>
            <a:r>
              <a:rPr lang="en-IN" dirty="0">
                <a:latin typeface="urw-din"/>
              </a:rPr>
              <a:t>The </a:t>
            </a:r>
            <a:r>
              <a:rPr lang="en-IN" b="1" dirty="0">
                <a:latin typeface="urw-din"/>
              </a:rPr>
              <a:t>find</a:t>
            </a:r>
            <a:r>
              <a:rPr lang="en-IN" dirty="0">
                <a:latin typeface="urw-din"/>
              </a:rPr>
              <a:t> command in UNIX is a command line utility for walking a file hierarchy. It can be used to find files and directories and perform subsequent operations on them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E50ED-B6B2-534D-BB50-4ECF072F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171" y="4288150"/>
            <a:ext cx="7683500" cy="78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2D38FF-BEC2-414F-8F44-1075E35B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171" y="5450226"/>
            <a:ext cx="7785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9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6A7F-37F7-634C-8DE6-B62D643D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7142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41BE-F077-FB49-9BAE-A3135111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C2EA-C969-BE42-85C4-EA62C160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secure distributive file system using RPCs between clients and server.</a:t>
            </a:r>
          </a:p>
          <a:p>
            <a:r>
              <a:rPr lang="en-US" dirty="0"/>
              <a:t>File System should implement common </a:t>
            </a:r>
            <a:r>
              <a:rPr lang="en-US" dirty="0" err="1"/>
              <a:t>unix</a:t>
            </a:r>
            <a:r>
              <a:rPr lang="en-US" dirty="0"/>
              <a:t> commands such as </a:t>
            </a:r>
            <a:r>
              <a:rPr lang="en-US" dirty="0" err="1"/>
              <a:t>pwd</a:t>
            </a:r>
            <a:r>
              <a:rPr lang="en-US" dirty="0"/>
              <a:t>, ls, cp, cat, write, find &amp; rm.</a:t>
            </a:r>
          </a:p>
          <a:p>
            <a:r>
              <a:rPr lang="en-US" dirty="0"/>
              <a:t>Good authentication between clients and server.</a:t>
            </a:r>
          </a:p>
        </p:txBody>
      </p:sp>
    </p:spTree>
    <p:extLst>
      <p:ext uri="{BB962C8B-B14F-4D97-AF65-F5344CB8AC3E}">
        <p14:creationId xmlns:p14="http://schemas.microsoft.com/office/powerpoint/2010/main" val="26709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90E2-B97A-BA43-A220-EDB3B8EE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A9C4-1991-FD48-91E8-F84AA966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Remote Procedure Call (RPC) is a protocol that one program can use to request a service from a program located in another computer on a network without having to understand the network's details. RPC is used to call other processes on the remote systems like a local system. A procedure call is also sometimes known as a </a:t>
            </a:r>
            <a:r>
              <a:rPr lang="en-IN" i="1" dirty="0">
                <a:solidFill>
                  <a:schemeClr val="bg1"/>
                </a:solidFill>
              </a:rPr>
              <a:t>function call</a:t>
            </a:r>
            <a:r>
              <a:rPr lang="en-IN" dirty="0">
                <a:solidFill>
                  <a:schemeClr val="bg1"/>
                </a:solidFill>
              </a:rPr>
              <a:t> or a </a:t>
            </a:r>
            <a:r>
              <a:rPr lang="en-IN" i="1" dirty="0">
                <a:solidFill>
                  <a:schemeClr val="bg1"/>
                </a:solidFill>
              </a:rPr>
              <a:t>subroutine call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1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7F3F-A0B4-DA4A-B89B-452F62A8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RPCs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C0AE8-8269-334A-850F-2F66FDF04D5C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2489" y="2041525"/>
            <a:ext cx="5412105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6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A8B4-1AB7-1047-9752-BA5CD8DA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rpcgen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1461-C78E-C94F-8DB8-6F0FFE47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5486"/>
            <a:ext cx="11313205" cy="4379613"/>
          </a:xfrm>
        </p:spPr>
        <p:txBody>
          <a:bodyPr>
            <a:normAutofit fontScale="85000" lnSpcReduction="10000"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rpcgen</a:t>
            </a:r>
            <a:r>
              <a:rPr lang="en-IN" dirty="0">
                <a:solidFill>
                  <a:schemeClr val="bg1"/>
                </a:solidFill>
              </a:rPr>
              <a:t> is a tool that generates C code to implement an RPC protocol. The input to </a:t>
            </a:r>
            <a:r>
              <a:rPr lang="en-IN" dirty="0" err="1">
                <a:solidFill>
                  <a:schemeClr val="bg1"/>
                </a:solidFill>
              </a:rPr>
              <a:t>rpcgen</a:t>
            </a:r>
            <a:r>
              <a:rPr lang="en-IN" dirty="0">
                <a:solidFill>
                  <a:schemeClr val="bg1"/>
                </a:solidFill>
              </a:rPr>
              <a:t> is a language similar to C known as RPC Language (Remote Procedure Call Language).</a:t>
            </a:r>
          </a:p>
          <a:p>
            <a:r>
              <a:rPr lang="en-IN" dirty="0" err="1"/>
              <a:t>rpcgen</a:t>
            </a:r>
            <a:r>
              <a:rPr lang="en-IN" dirty="0"/>
              <a:t> is normally used as in the first synopsis where it takes an input file and generates up to four output files. If the </a:t>
            </a:r>
            <a:r>
              <a:rPr lang="en-IN" i="1" dirty="0" err="1"/>
              <a:t>infile</a:t>
            </a:r>
            <a:r>
              <a:rPr lang="en-IN" dirty="0"/>
              <a:t> is named </a:t>
            </a:r>
            <a:r>
              <a:rPr lang="en-IN" dirty="0" err="1"/>
              <a:t>dis.x</a:t>
            </a:r>
            <a:r>
              <a:rPr lang="en-IN" dirty="0"/>
              <a:t>, then </a:t>
            </a:r>
            <a:r>
              <a:rPr lang="en-IN" dirty="0" err="1"/>
              <a:t>rpcgen</a:t>
            </a:r>
            <a:r>
              <a:rPr lang="en-IN" dirty="0"/>
              <a:t> will generate a header file in </a:t>
            </a:r>
            <a:r>
              <a:rPr lang="en-IN" dirty="0" err="1"/>
              <a:t>dis.h</a:t>
            </a:r>
            <a:r>
              <a:rPr lang="en-IN" dirty="0"/>
              <a:t>, XDR routines in </a:t>
            </a:r>
            <a:r>
              <a:rPr lang="en-IN" dirty="0" err="1"/>
              <a:t>dis_xdr.c</a:t>
            </a:r>
            <a:r>
              <a:rPr lang="en-IN" dirty="0"/>
              <a:t>, server-side stubs in </a:t>
            </a:r>
            <a:r>
              <a:rPr lang="en-IN" dirty="0" err="1"/>
              <a:t>dis_svc.c</a:t>
            </a:r>
            <a:r>
              <a:rPr lang="en-IN" dirty="0"/>
              <a:t>, and client-side stubs in </a:t>
            </a:r>
            <a:r>
              <a:rPr lang="en-IN" dirty="0" err="1"/>
              <a:t>dis_clnt.c</a:t>
            </a:r>
            <a:r>
              <a:rPr lang="en-IN" dirty="0"/>
              <a:t>. </a:t>
            </a:r>
          </a:p>
          <a:p>
            <a:r>
              <a:rPr lang="en-IN" dirty="0"/>
              <a:t>This client code would be created in </a:t>
            </a:r>
            <a:r>
              <a:rPr lang="en-IN" dirty="0" err="1"/>
              <a:t>dis_client.c</a:t>
            </a:r>
            <a:r>
              <a:rPr lang="en-IN" dirty="0"/>
              <a:t>. </a:t>
            </a:r>
          </a:p>
          <a:p>
            <a:r>
              <a:rPr lang="en-IN" dirty="0"/>
              <a:t>This server code would be created in </a:t>
            </a:r>
            <a:r>
              <a:rPr lang="en-IN" dirty="0" err="1"/>
              <a:t>dis_server.c</a:t>
            </a:r>
            <a:r>
              <a:rPr lang="en-IN" dirty="0"/>
              <a:t>.</a:t>
            </a:r>
          </a:p>
          <a:p>
            <a:r>
              <a:rPr lang="en-IN" dirty="0"/>
              <a:t>External data representation (</a:t>
            </a:r>
            <a:r>
              <a:rPr lang="en-IN" b="1" dirty="0"/>
              <a:t>XDR</a:t>
            </a:r>
            <a:r>
              <a:rPr lang="en-IN" dirty="0"/>
              <a:t>) standard -Data for RPCs are transmitted using this standard. XDR library routines should be used to transmit data accessed (read or written) .</a:t>
            </a:r>
          </a:p>
          <a:p>
            <a:r>
              <a:rPr lang="en-IN" dirty="0"/>
              <a:t>XDR works across different languages, operating systems, and machine architectures.</a:t>
            </a:r>
          </a:p>
          <a:p>
            <a:r>
              <a:rPr lang="en-IN" dirty="0"/>
              <a:t>Command to install </a:t>
            </a:r>
            <a:r>
              <a:rPr lang="en-IN" dirty="0" err="1"/>
              <a:t>rpcgen</a:t>
            </a:r>
            <a:r>
              <a:rPr lang="en-IN" dirty="0"/>
              <a:t>  -&gt; </a:t>
            </a:r>
            <a:r>
              <a:rPr lang="en-IN" b="1" i="1" dirty="0" err="1"/>
              <a:t>sudo</a:t>
            </a:r>
            <a:r>
              <a:rPr lang="en-IN" b="1" i="1" dirty="0"/>
              <a:t> apt-get install </a:t>
            </a:r>
            <a:r>
              <a:rPr lang="en-IN" b="1" i="1" dirty="0" err="1"/>
              <a:t>rpcbind</a:t>
            </a:r>
            <a:r>
              <a:rPr lang="en-IN" b="1" i="1" dirty="0"/>
              <a:t> / brew install </a:t>
            </a:r>
            <a:r>
              <a:rPr lang="en-IN" b="1" i="1" dirty="0" err="1"/>
              <a:t>rpcbind</a:t>
            </a:r>
            <a:r>
              <a:rPr lang="en-IN" dirty="0"/>
              <a:t>.</a:t>
            </a:r>
          </a:p>
          <a:p>
            <a:r>
              <a:rPr lang="en-IN" dirty="0"/>
              <a:t>Command to configure RPC and get files -&gt; </a:t>
            </a:r>
            <a:r>
              <a:rPr lang="en-IN" b="1" i="1" dirty="0" err="1"/>
              <a:t>rpcgen</a:t>
            </a:r>
            <a:r>
              <a:rPr lang="en-IN" b="1" i="1" dirty="0"/>
              <a:t> –a –C </a:t>
            </a:r>
            <a:r>
              <a:rPr lang="en-IN" b="1" i="1" dirty="0" err="1"/>
              <a:t>dis.x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847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Rpcgen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16" y="2490790"/>
            <a:ext cx="5458599" cy="3495339"/>
          </a:xfrm>
        </p:spPr>
      </p:pic>
    </p:spTree>
    <p:extLst>
      <p:ext uri="{BB962C8B-B14F-4D97-AF65-F5344CB8AC3E}">
        <p14:creationId xmlns:p14="http://schemas.microsoft.com/office/powerpoint/2010/main" val="286731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8411-C900-EF40-8F20-57FD0A79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Project Contents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EB14-C83C-5843-A2BF-21E00A19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30859"/>
            <a:ext cx="9613861" cy="3599316"/>
          </a:xfrm>
        </p:spPr>
        <p:txBody>
          <a:bodyPr/>
          <a:lstStyle/>
          <a:p>
            <a:r>
              <a:rPr lang="en-US" dirty="0" err="1"/>
              <a:t>dis_client.c</a:t>
            </a:r>
            <a:r>
              <a:rPr lang="en-US" dirty="0"/>
              <a:t> – code for client .</a:t>
            </a:r>
          </a:p>
          <a:p>
            <a:r>
              <a:rPr lang="en-US" dirty="0" err="1"/>
              <a:t>dis_server.c</a:t>
            </a:r>
            <a:r>
              <a:rPr lang="en-US" dirty="0"/>
              <a:t> – code for server .</a:t>
            </a:r>
          </a:p>
          <a:p>
            <a:r>
              <a:rPr lang="en-US" dirty="0" err="1"/>
              <a:t>dis.h</a:t>
            </a:r>
            <a:r>
              <a:rPr lang="en-US" dirty="0"/>
              <a:t>  - compilation header file for all necessary </a:t>
            </a:r>
            <a:r>
              <a:rPr lang="en-US" dirty="0" err="1"/>
              <a:t>globals</a:t>
            </a:r>
            <a:r>
              <a:rPr lang="en-US" dirty="0"/>
              <a:t> and header files.</a:t>
            </a:r>
          </a:p>
          <a:p>
            <a:r>
              <a:rPr lang="en-US" dirty="0" err="1"/>
              <a:t>makefile</a:t>
            </a:r>
            <a:r>
              <a:rPr lang="en-US" dirty="0"/>
              <a:t> – a make file to compile all the files after changes using command ”make”.</a:t>
            </a:r>
          </a:p>
        </p:txBody>
      </p:sp>
    </p:spTree>
    <p:extLst>
      <p:ext uri="{BB962C8B-B14F-4D97-AF65-F5344CB8AC3E}">
        <p14:creationId xmlns:p14="http://schemas.microsoft.com/office/powerpoint/2010/main" val="401383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F679-4952-8B45-B143-D761FBBA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Commands to run system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A1B0-D3B4-2F43-A155-9338686F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42864"/>
            <a:ext cx="9613861" cy="38642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Server ---</a:t>
            </a:r>
            <a:r>
              <a:rPr lang="en-US" dirty="0">
                <a:sym typeface="Wingdings" pitchFamily="2" charset="2"/>
              </a:rPr>
              <a:t> Client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b="1" i="1" dirty="0">
                <a:sym typeface="Wingdings" pitchFamily="2" charset="2"/>
              </a:rPr>
              <a:t>make</a:t>
            </a:r>
            <a:r>
              <a:rPr lang="en-US" dirty="0">
                <a:sym typeface="Wingdings" pitchFamily="2" charset="2"/>
              </a:rPr>
              <a:t> ( to compile all files at a go )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b="1" i="1" dirty="0" err="1"/>
              <a:t>sudo</a:t>
            </a:r>
            <a:r>
              <a:rPr lang="en-US" b="1" i="1" dirty="0"/>
              <a:t> ./server  </a:t>
            </a:r>
            <a:r>
              <a:rPr lang="en-US" dirty="0"/>
              <a:t>( command to run server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 err="1"/>
              <a:t>sudo</a:t>
            </a:r>
            <a:r>
              <a:rPr lang="en-US" b="1" i="1" dirty="0"/>
              <a:t> ./client </a:t>
            </a:r>
            <a:r>
              <a:rPr lang="en-IN" b="1" i="1" dirty="0"/>
              <a:t>[host] operation [filename] [string | length] </a:t>
            </a:r>
            <a:r>
              <a:rPr lang="en-IN" dirty="0"/>
              <a:t>( command to run client )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dirty="0" err="1"/>
              <a:t>sudo</a:t>
            </a:r>
            <a:r>
              <a:rPr lang="en-IN" dirty="0"/>
              <a:t> ./client localhost 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7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2273-71EF-A748-B1C6-B607CC11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Authentication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0569-639B-1643-B3C7-BBEC65B03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89671"/>
          </a:xfrm>
        </p:spPr>
        <p:txBody>
          <a:bodyPr>
            <a:normAutofit/>
          </a:bodyPr>
          <a:lstStyle/>
          <a:p>
            <a:r>
              <a:rPr lang="en-IN" dirty="0"/>
              <a:t>AUTH_KERB is conceptually similar to AUTH_DES. The essential difference is that DES passes a network name and a DES-encrypted session key, while Kerberos passes the encrypted service ticket.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Kerberos uses the concept of a time window in which its credentials are valid. It does not place restrictions on the clocks of the client or server.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Example of authentication failure due to invalid host,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54308-D36D-D74F-8367-551803E3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55" y="6147809"/>
            <a:ext cx="7035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357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325</TotalTime>
  <Words>902</Words>
  <Application>Microsoft Macintosh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urw-din</vt:lpstr>
      <vt:lpstr>Berlin</vt:lpstr>
      <vt:lpstr>Secure RPC File System in C</vt:lpstr>
      <vt:lpstr>Objectives : </vt:lpstr>
      <vt:lpstr>About RPC</vt:lpstr>
      <vt:lpstr>Working of RPCs :</vt:lpstr>
      <vt:lpstr>About rpcgen!</vt:lpstr>
      <vt:lpstr>Rpcgen</vt:lpstr>
      <vt:lpstr>Main Project Contents : </vt:lpstr>
      <vt:lpstr>Necessary Commands to run system :</vt:lpstr>
      <vt:lpstr>About Authentication : </vt:lpstr>
      <vt:lpstr>About Authentication : </vt:lpstr>
      <vt:lpstr>Demo Outputs for File System :</vt:lpstr>
      <vt:lpstr>Demo Outputs for File System :</vt:lpstr>
      <vt:lpstr>Demo Outputs for File System :</vt:lpstr>
      <vt:lpstr>Demo Outputs for File System :</vt:lpstr>
      <vt:lpstr>Demo Outputs for File System :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RPC File System</dc:title>
  <dc:creator>Microsoft Office User</dc:creator>
  <cp:lastModifiedBy>Microsoft Office User</cp:lastModifiedBy>
  <cp:revision>54</cp:revision>
  <dcterms:created xsi:type="dcterms:W3CDTF">2020-11-15T10:49:42Z</dcterms:created>
  <dcterms:modified xsi:type="dcterms:W3CDTF">2020-11-24T09:56:17Z</dcterms:modified>
</cp:coreProperties>
</file>