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035F6-44BC-40B7-BFE4-DC2C1944EA88}" v="382" dt="2022-04-10T10:05:43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3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419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5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501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320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74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96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04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56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497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002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5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549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28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94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Electricity is one of the most used form of energy which is essential for about all of the activities in our daily life, we </a:t>
            </a:r>
            <a:r>
              <a:rPr lang="en-US" dirty="0" err="1"/>
              <a:t>cant</a:t>
            </a:r>
            <a:r>
              <a:rPr lang="en-US" dirty="0"/>
              <a:t> imagine our life without it </a:t>
            </a:r>
          </a:p>
        </p:txBody>
      </p:sp>
    </p:spTree>
    <p:extLst>
      <p:ext uri="{BB962C8B-B14F-4D97-AF65-F5344CB8AC3E}">
        <p14:creationId xmlns:p14="http://schemas.microsoft.com/office/powerpoint/2010/main" xmlns="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EC7EF-E64D-254C-46BC-1255BDB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75%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50C3E3-255F-B782-6E18-0C140CF9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the percentage of electricity produced by coal in India !</a:t>
            </a:r>
          </a:p>
          <a:p>
            <a:r>
              <a:rPr lang="en-US" dirty="0"/>
              <a:t>30 to 40% of India's pollution is generated by Thermal plants </a:t>
            </a:r>
          </a:p>
          <a:p>
            <a:r>
              <a:rPr lang="en-US" dirty="0"/>
              <a:t>Thats why </a:t>
            </a:r>
            <a:r>
              <a:rPr lang="en-US" dirty="0" err="1"/>
              <a:t>its</a:t>
            </a:r>
            <a:r>
              <a:rPr lang="en-US" dirty="0"/>
              <a:t> important to control our electricity consumption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5200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B223B-C844-A58B-7FCD-D3B48C4C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3F7098-002A-D37A-5E2D-1F9EC9AF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controlling of consumption can be done when the analyzation of the usage is done in every home regularly</a:t>
            </a:r>
          </a:p>
        </p:txBody>
      </p:sp>
    </p:spTree>
    <p:extLst>
      <p:ext uri="{BB962C8B-B14F-4D97-AF65-F5344CB8AC3E}">
        <p14:creationId xmlns:p14="http://schemas.microsoft.com/office/powerpoint/2010/main" xmlns="" val="207854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5592E-2706-561E-CF2E-8A28B884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A3FE4F-6C36-5B26-1E15-73925FE8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idea is to make this analyzation more easier by using computer </a:t>
            </a:r>
            <a:r>
              <a:rPr lang="en-US" dirty="0" smtClean="0"/>
              <a:t>software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8453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AF3FD-B6A7-FF5B-8C59-6D396E61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FC72CE-B0FD-908D-53E5-CC8E8A4E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was just a model to show that one </a:t>
            </a:r>
            <a:r>
              <a:rPr lang="en-US" dirty="0" smtClean="0"/>
              <a:t>can easily </a:t>
            </a:r>
            <a:r>
              <a:rPr lang="en-US" dirty="0"/>
              <a:t>analyze the electricity consumption</a:t>
            </a:r>
          </a:p>
          <a:p>
            <a:r>
              <a:rPr lang="en-US" dirty="0"/>
              <a:t>Nowadays, smart appliances are in market which can perform many functions</a:t>
            </a:r>
          </a:p>
          <a:p>
            <a:r>
              <a:rPr lang="en-US" dirty="0"/>
              <a:t>We can directly connect them with software and the software tells us the usage and other details.</a:t>
            </a:r>
          </a:p>
          <a:p>
            <a:r>
              <a:rPr lang="en-US" dirty="0"/>
              <a:t>This data can further be sent to government for large scale analyzation and other purposes</a:t>
            </a:r>
          </a:p>
        </p:txBody>
      </p:sp>
    </p:spTree>
    <p:extLst>
      <p:ext uri="{BB962C8B-B14F-4D97-AF65-F5344CB8AC3E}">
        <p14:creationId xmlns:p14="http://schemas.microsoft.com/office/powerpoint/2010/main" xmlns="" val="92647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77F1C-A11C-C51F-558C-237E9E0BF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73A76-3474-DBFE-36AF-4F55FEC50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903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</TotalTime>
  <Words>161</Words>
  <Application>Microsoft Office PowerPoint</Application>
  <PresentationFormat>Custom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Quotable</vt:lpstr>
      <vt:lpstr>Electricity</vt:lpstr>
      <vt:lpstr>More than 75%</vt:lpstr>
      <vt:lpstr>How to control?</vt:lpstr>
      <vt:lpstr>Energie</vt:lpstr>
      <vt:lpstr>What else can be done?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</dc:title>
  <dc:creator>Dell</dc:creator>
  <cp:lastModifiedBy>Vinayak </cp:lastModifiedBy>
  <cp:revision>100</cp:revision>
  <dcterms:created xsi:type="dcterms:W3CDTF">2022-04-10T09:49:43Z</dcterms:created>
  <dcterms:modified xsi:type="dcterms:W3CDTF">2022-04-10T12:20:26Z</dcterms:modified>
</cp:coreProperties>
</file>