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jNxCoFs6cJPotpMguA8iwjTYwc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2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1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1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4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8" name="Google Shape;28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1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36" name="Google Shape;36;p1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1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1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1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2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aubreysmiley/JSON-and-XML-Lesson/blob/master/Recursion%20Example.ipyn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SQL, JSON, and Recursive Functions</a:t>
            </a:r>
            <a:endParaRPr/>
          </a:p>
        </p:txBody>
      </p:sp>
      <p:sp>
        <p:nvSpPr>
          <p:cNvPr id="135" name="Google Shape;135;p1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Aubrey Smiley McAuliffe and Matt Sparr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An Example in Words</a:t>
            </a:r>
            <a:endParaRPr/>
          </a:p>
        </p:txBody>
      </p:sp>
      <p:sp>
        <p:nvSpPr>
          <p:cNvPr id="190" name="Google Shape;190;p1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https://github.com/aubreysmiley/JSON-and-XML-Lesson/blob/master/Recursion%20Example.ipynb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XML: Extensible Markup Language</a:t>
            </a:r>
            <a:endParaRPr/>
          </a:p>
        </p:txBody>
      </p:sp>
      <p:sp>
        <p:nvSpPr>
          <p:cNvPr id="141" name="Google Shape;141;p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HTML contains information on how a page is displayed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XML is stores the data and content of a page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is organized hierarchically and by tags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Uses beginning and end tags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JSON: Javascript Object Notation</a:t>
            </a:r>
            <a:endParaRPr/>
          </a:p>
        </p:txBody>
      </p:sp>
      <p:sp>
        <p:nvSpPr>
          <p:cNvPr id="147" name="Google Shape;147;p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Is hierarchical and uses tags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Simpler and more flexible than XML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 be easily read and accessed using packages in other systems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 use Arrays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new standard for storing content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Three employees: First In XML</a:t>
            </a:r>
            <a:endParaRPr/>
          </a:p>
        </p:txBody>
      </p:sp>
      <p:sp>
        <p:nvSpPr>
          <p:cNvPr id="153" name="Google Shape;153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&lt;employees&gt;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  &lt;employee&gt;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    &lt;firstName&gt;Matt&lt;/firstName&gt; &lt;lastName&gt;Sparr&lt;/lastName&gt;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  &lt;/employee&gt;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  &lt;employee&gt;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    &lt;firstName&gt;Aubrey&lt;/firstName&gt; &lt;lastName&gt;Smiley&lt;/lastName&gt;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  &lt;/employee&gt;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  &lt;employee&gt;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    &lt;firstName&gt;Victor&lt;/firstName&gt; &lt;lastName&gt;Geislinger&lt;/lastName&gt;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  &lt;/employee&gt;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&lt;/employees&gt;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JSON for the Same Three Employees</a:t>
            </a:r>
            <a:endParaRPr/>
          </a:p>
        </p:txBody>
      </p:sp>
      <p:sp>
        <p:nvSpPr>
          <p:cNvPr id="159" name="Google Shape;159;p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{"employees":[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  { "firstName":"Matt", "lastName":"Sparr" },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  { "firstName":"Aubrey", "lastName":"Smiley" },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  { "firstName":"Victor", "lastName":"Geislinger" }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]}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XML Object Quirks</a:t>
            </a:r>
            <a:endParaRPr/>
          </a:p>
        </p:txBody>
      </p:sp>
      <p:sp>
        <p:nvSpPr>
          <p:cNvPr id="165" name="Google Shape;165;p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Elements contain everything from the beginning tag to the end tag 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Text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Attributes 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Other elements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mixture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Attributes must be quoted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&lt;person party=“socialist"&gt;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Flexibility as to whether aspect is entered as attribute or element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66" name="Google Shape;166;p6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These two are functionally equivalent: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200"/>
              <a:t>Example 1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/>
              <a:t>&lt;person&gt;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/>
              <a:t>  &lt;party&gt;socialist&lt;/party&gt;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/>
              <a:t>  &lt;firstname&gt;Anna&lt;/firstname&gt;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/>
              <a:t>  &lt;lastname&gt;Smith&lt;/lastname&gt;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/>
              <a:t>&lt;/person&gt;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/>
              <a:t>Example 2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/>
              <a:t>&lt;person party="socialist"&gt;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/>
              <a:t>  &lt;firstname&gt;Anna&lt;/firstname&gt;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/>
              <a:t>  &lt;lastname&gt;Smith&lt;/lastname&gt;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/>
              <a:t>&lt;/person&gt;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JSON Objects</a:t>
            </a:r>
            <a:endParaRPr/>
          </a:p>
        </p:txBody>
      </p:sp>
      <p:sp>
        <p:nvSpPr>
          <p:cNvPr id="172" name="Google Shape;172;p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Surrounded by Curly Braces { }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Written in key:value pairs, with each pair separated by a comma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Key must be a string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Value may be a string, number, object, array, boolean or null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Activity 1</a:t>
            </a:r>
            <a:endParaRPr/>
          </a:p>
        </p:txBody>
      </p:sp>
      <p:sp>
        <p:nvSpPr>
          <p:cNvPr id="178" name="Google Shape;178;p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Fishbowl! 1 group solves a problem together while the other group observes. Then, trade places.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/>
              <a:t>Group 1: Build Mothra as a JSON object in a text editor (3 minutes)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"/>
              <a:t>Group 2: Build Godzilla as an XML object in a text editor (3 minutes)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Recursion </a:t>
            </a:r>
            <a:endParaRPr/>
          </a:p>
        </p:txBody>
      </p:sp>
      <p:sp>
        <p:nvSpPr>
          <p:cNvPr id="184" name="Google Shape;184;p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Functions which call upon themselves to function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be extremely simple or quite complex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Fibonacci Sequence Recursion: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200"/>
              <a:t>def F(n):  </a:t>
            </a:r>
            <a:endParaRPr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/>
              <a:t>if n == 0: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>
                <a:solidFill>
                  <a:srgbClr val="FFFFFF"/>
                </a:solidFill>
              </a:rPr>
              <a:t>  		return 0  if n == 1:</a:t>
            </a:r>
            <a:endParaRPr sz="1200">
              <a:solidFill>
                <a:srgbClr val="FFFFFF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>
                <a:solidFill>
                  <a:srgbClr val="FFFFFF"/>
                </a:solidFill>
              </a:rPr>
              <a:t> 	return 1  </a:t>
            </a:r>
            <a:r>
              <a:rPr lang="en"/>
              <a:t>	</a:t>
            </a:r>
            <a:endParaRPr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/>
              <a:t>else: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>
                <a:solidFill>
                  <a:srgbClr val="FFFFFF"/>
                </a:solidFill>
              </a:rPr>
              <a:t>  	 	return F(n-1) + F(n-2)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