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2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E941-D394-7347-A325-5257A9E6A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Bitcoin Transaction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EB684-6259-D64E-B9BA-09B7D5085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497996"/>
          </a:xfrm>
        </p:spPr>
        <p:txBody>
          <a:bodyPr/>
          <a:lstStyle/>
          <a:p>
            <a:r>
              <a:rPr lang="en-US" dirty="0"/>
              <a:t>Prof Dr. Weider Yu</a:t>
            </a:r>
          </a:p>
          <a:p>
            <a:r>
              <a:rPr lang="en-US" dirty="0"/>
              <a:t>By : Shivam Kumar Gupta	</a:t>
            </a:r>
            <a:r>
              <a:rPr lang="en-US" dirty="0" err="1"/>
              <a:t>Tanay</a:t>
            </a:r>
            <a:r>
              <a:rPr lang="en-US" dirty="0"/>
              <a:t> </a:t>
            </a:r>
            <a:r>
              <a:rPr lang="en-US" dirty="0" err="1"/>
              <a:t>Rashinkar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Rovin</a:t>
            </a:r>
            <a:r>
              <a:rPr lang="en-US" dirty="0"/>
              <a:t> Singh </a:t>
            </a:r>
            <a:r>
              <a:rPr lang="en-US" dirty="0" err="1"/>
              <a:t>Patwal</a:t>
            </a:r>
            <a:r>
              <a:rPr lang="en-US" dirty="0"/>
              <a:t>	Vinayak Nigam</a:t>
            </a:r>
          </a:p>
        </p:txBody>
      </p:sp>
    </p:spTree>
    <p:extLst>
      <p:ext uri="{BB962C8B-B14F-4D97-AF65-F5344CB8AC3E}">
        <p14:creationId xmlns:p14="http://schemas.microsoft.com/office/powerpoint/2010/main" val="375919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022B-5AE8-5C48-B88F-AD09E403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99F3B-E902-5B4D-81CE-0058AC737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cryptocurrency are accepted widely in the society for transaction of various things, there is a need for small and big enterprise to adapt to Cryptocurrency transaction Standards. </a:t>
            </a:r>
          </a:p>
          <a:p>
            <a:r>
              <a:rPr lang="en-US" dirty="0"/>
              <a:t>We decided to connect to Bitcoin core server and store all the transactions as happening live and store them for later use. </a:t>
            </a:r>
          </a:p>
          <a:p>
            <a:r>
              <a:rPr lang="en-US" dirty="0"/>
              <a:t>We also included API’s to get the wallet balance and transaction search in our use cases.</a:t>
            </a:r>
          </a:p>
          <a:p>
            <a:r>
              <a:rPr lang="en-US" dirty="0"/>
              <a:t>As we store more and more transaction in the Dynamo DB we can provide more API’s and search results.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9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D9627AD-E5D4-334D-9F37-3606B6D5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Incoming Transaction.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7BD90-4F6C-B241-A21E-F019F2F93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39" y="891674"/>
            <a:ext cx="4074836" cy="1670683"/>
          </a:xfrm>
          <a:prstGeom prst="rect">
            <a:avLst/>
          </a:prstGeom>
        </p:spPr>
      </p:pic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6CBB98E-01B0-CA44-9165-D59B0A806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39" y="3482398"/>
            <a:ext cx="4074836" cy="18031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70449-CCD0-114D-AF06-ABA876BD5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57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 dirty="0"/>
              <a:t>The transaction and extracted by connecting to bitcoin Core server, and stored in the Dynamo DB database.  The transaction are showed live in the Dashboard.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15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4329-3992-964E-936A-2EF652B1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Api</a:t>
            </a:r>
            <a:r>
              <a:rPr lang="en-US" dirty="0"/>
              <a:t> for Wallet Balance check and Block Information.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C225E-0249-A44A-9994-CECE3FCB7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Create New wallet.</a:t>
            </a:r>
          </a:p>
          <a:p>
            <a:pPr marL="0" indent="0">
              <a:buNone/>
            </a:pPr>
            <a:r>
              <a:rPr lang="en-US" b="1" dirty="0"/>
              <a:t>URL:</a:t>
            </a:r>
            <a:r>
              <a:rPr lang="en-US" dirty="0"/>
              <a:t> http://localhost:3000/</a:t>
            </a:r>
            <a:r>
              <a:rPr lang="en-US" dirty="0" err="1"/>
              <a:t>api</a:t>
            </a:r>
            <a:r>
              <a:rPr lang="en-US" dirty="0"/>
              <a:t>/v2/create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Response: </a:t>
            </a:r>
          </a:p>
          <a:p>
            <a:pPr marL="0" indent="0">
              <a:buNone/>
            </a:pPr>
            <a:r>
              <a:rPr lang="en-US" dirty="0"/>
              <a:t>{ "</a:t>
            </a:r>
            <a:r>
              <a:rPr lang="en-US" dirty="0" err="1"/>
              <a:t>guid</a:t>
            </a:r>
            <a:r>
              <a:rPr lang="en-US" dirty="0"/>
              <a:t>": "4b8cd8e9-9480-44cc-b7f2-527e98ee3287", "address": "12AaMuRnzw6vW6s2KPRAGeX53meTf8JbZS", "label": "Main address" }</a:t>
            </a:r>
          </a:p>
        </p:txBody>
      </p:sp>
    </p:spTree>
    <p:extLst>
      <p:ext uri="{BB962C8B-B14F-4D97-AF65-F5344CB8AC3E}">
        <p14:creationId xmlns:p14="http://schemas.microsoft.com/office/powerpoint/2010/main" val="29358119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153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Bitcoin Transaction Analysis</vt:lpstr>
      <vt:lpstr>Problem Statement</vt:lpstr>
      <vt:lpstr>Incoming Transaction.</vt:lpstr>
      <vt:lpstr>Api for Wallet Balance check and Block Information.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Transaction Analysis</dc:title>
  <dc:creator>Shivam Kumar Gupta</dc:creator>
  <cp:lastModifiedBy>Shivam Kumar Gupta</cp:lastModifiedBy>
  <cp:revision>7</cp:revision>
  <dcterms:created xsi:type="dcterms:W3CDTF">2018-12-03T23:05:48Z</dcterms:created>
  <dcterms:modified xsi:type="dcterms:W3CDTF">2018-12-03T23:09:54Z</dcterms:modified>
</cp:coreProperties>
</file>