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6" r:id="rId3"/>
    <p:sldId id="258" r:id="rId4"/>
    <p:sldId id="259" r:id="rId5"/>
    <p:sldId id="262" r:id="rId6"/>
    <p:sldId id="263" r:id="rId7"/>
    <p:sldId id="277" r:id="rId8"/>
    <p:sldId id="264" r:id="rId9"/>
    <p:sldId id="265" r:id="rId10"/>
    <p:sldId id="278" r:id="rId11"/>
    <p:sldId id="266" r:id="rId12"/>
    <p:sldId id="279" r:id="rId13"/>
    <p:sldId id="280" r:id="rId14"/>
    <p:sldId id="267" r:id="rId15"/>
    <p:sldId id="268" r:id="rId16"/>
    <p:sldId id="281" r:id="rId17"/>
    <p:sldId id="269" r:id="rId18"/>
    <p:sldId id="282" r:id="rId19"/>
    <p:sldId id="270" r:id="rId20"/>
    <p:sldId id="283" r:id="rId21"/>
    <p:sldId id="284" r:id="rId22"/>
    <p:sldId id="271" r:id="rId23"/>
    <p:sldId id="272" r:id="rId24"/>
    <p:sldId id="273" r:id="rId25"/>
    <p:sldId id="274" r:id="rId26"/>
    <p:sldId id="275" r:id="rId27"/>
  </p:sldIdLst>
  <p:sldSz cx="134112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49" y="3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4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53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06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10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26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157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15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392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26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5"/>
            <a:ext cx="11399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1" y="5632704"/>
            <a:ext cx="93878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F596-33EC-401C-BD31-4CDFE15DE38E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6947-882E-46C8-884B-CA0F4506F1B0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6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01D7-A23B-48E0-88EC-7DA7F57E1B61}" type="datetime1">
              <a:rPr lang="en-US" smtClean="0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6547-88BB-4D6A-8522-621FCEA812EA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A1C0-D3CB-4ABD-9735-F0F98D1F1FD5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61" y="402336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1" y="2313432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6402" y="9445248"/>
            <a:ext cx="1438636" cy="292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9354312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BD01-81D2-4D7D-9B73-8A277044C4C1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29258" y="9265202"/>
            <a:ext cx="350620" cy="637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779" y="3367207"/>
            <a:ext cx="1030164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6" algn="ctr">
              <a:spcBef>
                <a:spcPts val="1363"/>
              </a:spcBef>
            </a:pP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-R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ail</a:t>
            </a:r>
            <a:r>
              <a:rPr sz="5400" b="1" spc="-17" dirty="0">
                <a:latin typeface="Times New Roman"/>
                <a:cs typeface="Times New Roman"/>
              </a:rPr>
              <a:t>:</a:t>
            </a:r>
            <a:r>
              <a:rPr sz="5400" b="1" spc="-181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104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78" dirty="0">
                <a:latin typeface="Times New Roman"/>
                <a:cs typeface="Times New Roman"/>
              </a:rPr>
              <a:t>o</a:t>
            </a:r>
            <a:r>
              <a:rPr sz="5400" b="1" spc="-155" dirty="0">
                <a:latin typeface="Times New Roman"/>
                <a:cs typeface="Times New Roman"/>
              </a:rPr>
              <a:t>m</a:t>
            </a:r>
            <a:r>
              <a:rPr sz="5400" b="1" spc="-86" dirty="0">
                <a:latin typeface="Times New Roman"/>
                <a:cs typeface="Times New Roman"/>
              </a:rPr>
              <a:t>e</a:t>
            </a:r>
            <a:r>
              <a:rPr sz="5400" b="1" spc="-17" dirty="0">
                <a:latin typeface="Times New Roman"/>
                <a:cs typeface="Times New Roman"/>
              </a:rPr>
              <a:t>r</a:t>
            </a:r>
            <a:r>
              <a:rPr sz="5400" b="1" spc="-22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en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95" dirty="0">
                <a:latin typeface="Times New Roman"/>
                <a:cs typeface="Times New Roman"/>
              </a:rPr>
              <a:t>as</a:t>
            </a:r>
            <a:r>
              <a:rPr sz="5400" b="1" spc="-17" dirty="0">
                <a:latin typeface="Times New Roman"/>
                <a:cs typeface="Times New Roman"/>
              </a:rPr>
              <a:t>e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21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ud</a:t>
            </a:r>
            <a:r>
              <a:rPr sz="5400" b="1" spc="-17" dirty="0">
                <a:latin typeface="Times New Roman"/>
                <a:cs typeface="Times New Roman"/>
              </a:rPr>
              <a:t>y</a:t>
            </a:r>
            <a:r>
              <a:rPr sz="5400" b="1" spc="-16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D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7" dirty="0">
                <a:latin typeface="Times New Roman"/>
                <a:cs typeface="Times New Roman"/>
              </a:rPr>
              <a:t>a</a:t>
            </a:r>
            <a:r>
              <a:rPr sz="5400" b="1" spc="-207" dirty="0">
                <a:latin typeface="Times New Roman"/>
                <a:cs typeface="Times New Roman"/>
              </a:rPr>
              <a:t> </a:t>
            </a:r>
            <a:r>
              <a:rPr sz="5400" b="1" spc="-216" dirty="0">
                <a:latin typeface="Times New Roman"/>
                <a:cs typeface="Times New Roman"/>
              </a:rPr>
              <a:t>V</a:t>
            </a:r>
            <a:r>
              <a:rPr sz="5400" b="1" spc="-95" dirty="0">
                <a:latin typeface="Times New Roman"/>
                <a:cs typeface="Times New Roman"/>
              </a:rPr>
              <a:t>is</a:t>
            </a:r>
            <a:r>
              <a:rPr sz="5400" b="1" spc="-121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ali</a:t>
            </a:r>
            <a:r>
              <a:rPr sz="5400" b="1" spc="-129" dirty="0">
                <a:latin typeface="Times New Roman"/>
                <a:cs typeface="Times New Roman"/>
              </a:rPr>
              <a:t>z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8FCDED-64CD-F6FD-A306-A44C55B27C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728315-7C04-62B4-6DF9-24C28C98C0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642189" y="685800"/>
            <a:ext cx="4592019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413904" y="656230"/>
            <a:ext cx="5625696" cy="4372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70896" y="5051946"/>
            <a:ext cx="4534604" cy="403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384334" y="5063319"/>
            <a:ext cx="5625696" cy="38520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528C3-239E-A74E-8039-36124E370F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7C64F5-6ED1-878F-A15C-86E632A331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8531" y="1225112"/>
            <a:ext cx="4657761" cy="3552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84910" y="1225112"/>
            <a:ext cx="5209988" cy="341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577788" y="5029200"/>
            <a:ext cx="4967838" cy="3804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03166" y="5029200"/>
            <a:ext cx="4806772" cy="365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68629-D558-9A0B-8CF7-FC5CCA3E55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778D4D-3D56-1BDB-0CDB-DBB450F2A1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28794" y="685800"/>
            <a:ext cx="5276806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7010400" y="609600"/>
            <a:ext cx="4806196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52594" y="5047396"/>
            <a:ext cx="4519606" cy="3868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722660" y="5181599"/>
            <a:ext cx="5035946" cy="3733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D8B9C-E4DD-0834-4891-52794CBDBF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BB011-9EF2-D5CE-7E2E-714C1071C1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6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6975" y="1143000"/>
            <a:ext cx="4376168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968059" y="990600"/>
            <a:ext cx="4215545" cy="3684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722547"/>
            <a:ext cx="4507436" cy="3348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34033" y="5554373"/>
            <a:ext cx="4901440" cy="3684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41A196-5A1A-4143-5C45-1D6E394FAE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B55D1D-4FEB-BFC9-EC30-3EA4F559F8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19288" y="533400"/>
            <a:ext cx="5061634" cy="334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553200" y="533400"/>
            <a:ext cx="4825402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05306" y="4343400"/>
            <a:ext cx="4566894" cy="4032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553200" y="4577868"/>
            <a:ext cx="5061634" cy="4032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265F7C-C4DC-BAED-FF3C-AB0DACAE24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AFB9DA-5CBA-AE06-0EF9-1ED31680BE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59041" y="1295400"/>
            <a:ext cx="466653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7086052" y="1271517"/>
            <a:ext cx="4770615" cy="3738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316617" y="5486400"/>
            <a:ext cx="4779384" cy="3740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7315200" y="5486401"/>
            <a:ext cx="4656882" cy="3810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3EEFCE-4D8A-9DA8-3019-0ED0FDB869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EABD4B2-3E12-95FC-F37A-B3D1F17D5A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77789" y="1065662"/>
            <a:ext cx="4594411" cy="3704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603080" y="1065662"/>
            <a:ext cx="4929494" cy="3582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759875" y="5264362"/>
            <a:ext cx="4412325" cy="353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202907" y="5029200"/>
            <a:ext cx="6598693" cy="434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8AA481-7734-4B68-54C7-4C6738044B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1E4C80-38EF-884F-99A0-7453339BA3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305362"/>
            <a:ext cx="6019800" cy="6695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729046" y="1334670"/>
            <a:ext cx="5691554" cy="6132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8847BD-AD5A-C654-FCD6-0CED15CE10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ECA5C-D5A5-DB98-BAD5-76583F0F5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8888" y="398042"/>
            <a:ext cx="59111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>
              <a:spcBef>
                <a:spcPts val="1510"/>
              </a:spcBef>
            </a:pPr>
            <a:r>
              <a:rPr sz="3200" b="1" spc="-17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26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nt </a:t>
            </a:r>
            <a:r>
              <a:rPr sz="3200" b="1" spc="-17" dirty="0">
                <a:latin typeface="Times New Roman"/>
                <a:cs typeface="Times New Roman"/>
              </a:rPr>
              <a:t>Pl</a:t>
            </a:r>
            <a:r>
              <a:rPr sz="3200" b="1" dirty="0">
                <a:latin typeface="Times New Roman"/>
                <a:cs typeface="Times New Roman"/>
              </a:rPr>
              <a:t>ot b</a:t>
            </a:r>
            <a:r>
              <a:rPr sz="3200" b="1" spc="-17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on Gend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8507" y="1496760"/>
            <a:ext cx="5119043" cy="395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512169" y="1479175"/>
            <a:ext cx="5298831" cy="3992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F8A9A35-AB6B-E309-1636-D6241BC37B67}"/>
              </a:ext>
            </a:extLst>
          </p:cNvPr>
          <p:cNvSpPr/>
          <p:nvPr/>
        </p:nvSpPr>
        <p:spPr>
          <a:xfrm>
            <a:off x="838200" y="5670204"/>
            <a:ext cx="4906699" cy="438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D1E086A-F0C1-5F83-8288-BAD114089515}"/>
              </a:ext>
            </a:extLst>
          </p:cNvPr>
          <p:cNvSpPr/>
          <p:nvPr/>
        </p:nvSpPr>
        <p:spPr>
          <a:xfrm>
            <a:off x="6894654" y="5472036"/>
            <a:ext cx="4916346" cy="4348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CDD1B2-495E-B382-D4FF-FCCBA1E95D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B17AD9-63AA-4FE2-62BF-54853110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1913717"/>
            <a:ext cx="5486400" cy="5366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248400" y="2086970"/>
            <a:ext cx="6096000" cy="5020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D8621C-3F35-AFAC-A4DD-47F22072F3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1CB8F8-92EB-EF60-8612-97FBFEA867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301642" cy="327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marR="9861" indent="787803" algn="just">
              <a:lnSpc>
                <a:spcPct val="102499"/>
              </a:lnSpc>
              <a:spcBef>
                <a:spcPts val="1424"/>
              </a:spcBef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ive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major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tors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ontribut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9" dirty="0">
                <a:latin typeface="Times New Roman"/>
                <a:cs typeface="Times New Roman"/>
              </a:rPr>
              <a:t>cc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26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omm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rce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identifi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s:</a:t>
            </a:r>
          </a:p>
          <a:p>
            <a:pPr marL="875458" lvl="1" indent="-393354">
              <a:spcBef>
                <a:spcPts val="1493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rvi</a:t>
            </a: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17" dirty="0">
                <a:latin typeface="Times New Roman"/>
                <a:cs typeface="Times New Roman"/>
              </a:rPr>
              <a:t>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43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stem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43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info</a:t>
            </a: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mation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trust and</a:t>
            </a:r>
          </a:p>
          <a:p>
            <a:pPr marL="875458" lvl="1" indent="-393354">
              <a:spcBef>
                <a:spcPts val="60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 ben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fit.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0" y="2133600"/>
            <a:ext cx="7100291" cy="6043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321D-38FA-301C-6226-3BF72E36D7CA}"/>
              </a:ext>
            </a:extLst>
          </p:cNvPr>
          <p:cNvSpPr txBox="1"/>
          <p:nvPr/>
        </p:nvSpPr>
        <p:spPr>
          <a:xfrm>
            <a:off x="4800600" y="386090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5D6DD-EFCA-29B7-99D4-1DC6D2B7EF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8C4C1-22AD-93BA-862D-EAC84B0AF9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6681" y="304800"/>
            <a:ext cx="33178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26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oup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26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9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fun</a:t>
            </a:r>
            <a:r>
              <a:rPr sz="3200" b="1" spc="-3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7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3397" y="1828800"/>
            <a:ext cx="10264406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CA53E-B413-B8E7-6183-260A9D1C7A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35C0-C06E-9059-E76B-6AB37A935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978" y="55840"/>
            <a:ext cx="29850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spc="-17" dirty="0">
                <a:latin typeface="Times New Roman"/>
                <a:cs typeface="Times New Roman"/>
              </a:rPr>
              <a:t>Ca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lang="en-US" sz="3200" b="1" dirty="0">
                <a:latin typeface="Times New Roman"/>
                <a:cs typeface="Times New Roman"/>
              </a:rPr>
              <a:t>egorical 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-17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ot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990600"/>
            <a:ext cx="119634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9982200" cy="3371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CAB7EB-3302-4AE1-D422-5BFCFD6AD5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D07E-17A0-4E45-F518-EA9867B35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6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95400" y="762000"/>
            <a:ext cx="108204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0D77C52-B602-67F1-AEF8-F48622964491}"/>
              </a:ext>
            </a:extLst>
          </p:cNvPr>
          <p:cNvSpPr/>
          <p:nvPr/>
        </p:nvSpPr>
        <p:spPr>
          <a:xfrm>
            <a:off x="1828800" y="5410200"/>
            <a:ext cx="9601200" cy="3886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41D023-7BA2-3B10-19AB-2A306FCAE9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2A2133-0CD4-5C26-3EA3-84544BB64C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0" y="228600"/>
            <a:ext cx="3657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363"/>
            <a:r>
              <a:rPr sz="3200" b="1" spc="-17" dirty="0">
                <a:latin typeface="Times New Roman"/>
                <a:cs typeface="Times New Roman"/>
              </a:rPr>
              <a:t>Model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17" dirty="0">
                <a:latin typeface="Times New Roman"/>
                <a:cs typeface="Times New Roman"/>
              </a:rPr>
              <a:t>Building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0285" y="5498011"/>
            <a:ext cx="17487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2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26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26" dirty="0">
                <a:latin typeface="Times New Roman"/>
                <a:cs typeface="Times New Roman"/>
              </a:rPr>
              <a:t>e</a:t>
            </a:r>
            <a:r>
              <a:rPr sz="2400" b="1" spc="-17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6446" y="1446800"/>
            <a:ext cx="8763000" cy="3502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2776446" y="6019800"/>
            <a:ext cx="8555136" cy="328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C8C7C-46B9-0C99-596C-BF5074B36C86}"/>
              </a:ext>
            </a:extLst>
          </p:cNvPr>
          <p:cNvSpPr txBox="1"/>
          <p:nvPr/>
        </p:nvSpPr>
        <p:spPr>
          <a:xfrm>
            <a:off x="1366357" y="914400"/>
            <a:ext cx="229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475"/>
              </a:spcBef>
            </a:pPr>
            <a:r>
              <a:rPr lang="en-US" sz="2400" b="1" spc="-26" dirty="0">
                <a:latin typeface="Times New Roman"/>
                <a:cs typeface="Times New Roman"/>
              </a:rPr>
              <a:t>L</a:t>
            </a:r>
            <a:r>
              <a:rPr lang="en-US" sz="2400" b="1" dirty="0">
                <a:latin typeface="Times New Roman"/>
                <a:cs typeface="Times New Roman"/>
              </a:rPr>
              <a:t>ab</a:t>
            </a:r>
            <a:r>
              <a:rPr lang="en-US" sz="2400" b="1" spc="-26" dirty="0">
                <a:latin typeface="Times New Roman"/>
                <a:cs typeface="Times New Roman"/>
              </a:rPr>
              <a:t>e</a:t>
            </a:r>
            <a:r>
              <a:rPr lang="en-US" sz="2400" b="1" dirty="0">
                <a:latin typeface="Times New Roman"/>
                <a:cs typeface="Times New Roman"/>
              </a:rPr>
              <a:t>l</a:t>
            </a:r>
            <a:r>
              <a:rPr lang="en-US" sz="2400" b="1" spc="9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En</a:t>
            </a:r>
            <a:r>
              <a:rPr lang="en-US" sz="2400" b="1" spc="-35" dirty="0">
                <a:latin typeface="Times New Roman"/>
                <a:cs typeface="Times New Roman"/>
              </a:rPr>
              <a:t>c</a:t>
            </a:r>
            <a:r>
              <a:rPr lang="en-US" sz="2400" b="1" dirty="0">
                <a:latin typeface="Times New Roman"/>
                <a:cs typeface="Times New Roman"/>
              </a:rPr>
              <a:t>od</a:t>
            </a:r>
            <a:r>
              <a:rPr lang="en-US" sz="2400" b="1" spc="-17" dirty="0">
                <a:latin typeface="Times New Roman"/>
                <a:cs typeface="Times New Roman"/>
              </a:rPr>
              <a:t>i</a:t>
            </a:r>
            <a:r>
              <a:rPr lang="en-US" sz="2400" b="1" dirty="0">
                <a:latin typeface="Times New Roman"/>
                <a:cs typeface="Times New Roman"/>
              </a:rPr>
              <a:t>ng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081BBE-436E-FCC2-CE3A-B2F120F364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C1A1C0-4DF8-A87B-3322-85C50260B2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28600"/>
            <a:ext cx="11291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>
              <a:spcBef>
                <a:spcPts val="1355"/>
              </a:spcBef>
            </a:pP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6" dirty="0">
                <a:latin typeface="Times New Roman"/>
                <a:cs typeface="Times New Roman"/>
              </a:rPr>
              <a:t>c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li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1" y="5234222"/>
            <a:ext cx="3352800" cy="371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416" b="1" dirty="0">
                <a:latin typeface="Times New Roman"/>
                <a:cs typeface="Times New Roman"/>
              </a:rPr>
              <a:t>S</a:t>
            </a:r>
            <a:r>
              <a:rPr sz="2416" b="1" spc="-17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O</a:t>
            </a:r>
            <a:r>
              <a:rPr sz="2416" b="1" spc="-26" dirty="0">
                <a:latin typeface="Times New Roman"/>
                <a:cs typeface="Times New Roman"/>
              </a:rPr>
              <a:t>T</a:t>
            </a:r>
            <a:r>
              <a:rPr sz="2416" b="1" dirty="0">
                <a:latin typeface="Times New Roman"/>
                <a:cs typeface="Times New Roman"/>
              </a:rPr>
              <a:t>E for</a:t>
            </a:r>
            <a:r>
              <a:rPr sz="2416" b="1" spc="-26" dirty="0">
                <a:latin typeface="Times New Roman"/>
                <a:cs typeface="Times New Roman"/>
              </a:rPr>
              <a:t> </a:t>
            </a:r>
            <a:r>
              <a:rPr sz="2416" b="1" dirty="0">
                <a:latin typeface="Times New Roman"/>
                <a:cs typeface="Times New Roman"/>
              </a:rPr>
              <a:t>i</a:t>
            </a:r>
            <a:r>
              <a:rPr sz="2416" b="1" spc="-35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ba</a:t>
            </a:r>
            <a:r>
              <a:rPr sz="2416" b="1" spc="-17" dirty="0">
                <a:latin typeface="Times New Roman"/>
                <a:cs typeface="Times New Roman"/>
              </a:rPr>
              <a:t>l</a:t>
            </a:r>
            <a:r>
              <a:rPr sz="2416" b="1" dirty="0">
                <a:latin typeface="Times New Roman"/>
                <a:cs typeface="Times New Roman"/>
              </a:rPr>
              <a:t>ance</a:t>
            </a:r>
            <a:endParaRPr sz="241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488755"/>
            <a:ext cx="7239000" cy="446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3962400" y="6041641"/>
            <a:ext cx="4876800" cy="312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2580C4E-B790-4384-253A-5B3065CE3D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4F3002-BAFD-9658-B266-2AD8E96894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587" y="1205279"/>
            <a:ext cx="6093576" cy="45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553200" y="990600"/>
            <a:ext cx="6370320" cy="4791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838200" y="6655713"/>
            <a:ext cx="115824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823D17D-0956-3E36-AF39-B1367E54A6F4}"/>
              </a:ext>
            </a:extLst>
          </p:cNvPr>
          <p:cNvSpPr txBox="1"/>
          <p:nvPr/>
        </p:nvSpPr>
        <p:spPr>
          <a:xfrm>
            <a:off x="5464500" y="247645"/>
            <a:ext cx="24821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800" b="1" spc="-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odel</a:t>
            </a:r>
            <a:r>
              <a:rPr sz="2800" b="1" spc="9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7A7262-E501-0DCD-45C7-598895821F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2D6A64-D638-5ADF-D352-6DA8A93C50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860286"/>
            <a:ext cx="12496800" cy="6810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ome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ount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73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plotted.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17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mary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statisti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whose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iven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bove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tells ma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bout 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olumns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tas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t.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summ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19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import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ts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ustom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sponse,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opinio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hoice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st 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online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shopping 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bsit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oup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trust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thin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 v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rious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ities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om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7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oric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lso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</a:t>
            </a:r>
            <a:r>
              <a:rPr sz="2800" spc="-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le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 pictu</a:t>
            </a:r>
            <a:r>
              <a:rPr sz="2800" spc="-9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479114" marR="21914" indent="-457200" algn="just">
              <a:lnSpc>
                <a:spcPct val="102699"/>
              </a:lnSpc>
              <a:spcBef>
                <a:spcPts val="1424"/>
              </a:spcBef>
              <a:buFont typeface="Arial" panose="020B0604020202020204" pitchFamily="34" charset="0"/>
              <a:buChar char="•"/>
            </a:pPr>
            <a:r>
              <a:rPr sz="2800" spc="-26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r,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ft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odin</a:t>
            </a:r>
            <a:r>
              <a:rPr sz="2800" spc="-17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43" dirty="0">
                <a:latin typeface="Times New Roman"/>
                <a:cs typeface="Times New Roman"/>
              </a:rPr>
              <a:t>r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ith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2" dirty="0">
                <a:latin typeface="Times New Roman"/>
                <a:cs typeface="Times New Roman"/>
              </a:rPr>
              <a:t>L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istic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ssion whi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g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ura</a:t>
            </a:r>
            <a:r>
              <a:rPr sz="2800" spc="26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43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ore</a:t>
            </a:r>
            <a:r>
              <a:rPr sz="2800" spc="-1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0</a:t>
            </a:r>
            <a:r>
              <a:rPr sz="2800" spc="-9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9134 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 91.</a:t>
            </a:r>
            <a:r>
              <a:rPr sz="2800" spc="-9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9" dirty="0">
                <a:latin typeface="Times New Roman"/>
                <a:cs typeface="Times New Roman"/>
              </a:rPr>
              <a:t>%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48708-6E03-889B-8F57-66E8CF9C1FF3}"/>
              </a:ext>
            </a:extLst>
          </p:cNvPr>
          <p:cNvSpPr txBox="1"/>
          <p:nvPr/>
        </p:nvSpPr>
        <p:spPr>
          <a:xfrm>
            <a:off x="5181600" y="152400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363"/>
              </a:spcBef>
            </a:pPr>
            <a:r>
              <a:rPr lang="en-US" sz="4000" b="1" spc="-17" dirty="0">
                <a:latin typeface="Times New Roman"/>
                <a:cs typeface="Times New Roman"/>
              </a:rPr>
              <a:t>Conclusi</a:t>
            </a:r>
            <a:r>
              <a:rPr lang="en-US" sz="4000" b="1" spc="-9" dirty="0">
                <a:latin typeface="Times New Roman"/>
                <a:cs typeface="Times New Roman"/>
              </a:rPr>
              <a:t>o</a:t>
            </a:r>
            <a:r>
              <a:rPr lang="en-US" sz="4000" b="1" spc="-17" dirty="0">
                <a:latin typeface="Times New Roman"/>
                <a:cs typeface="Times New Roman"/>
              </a:rPr>
              <a:t>n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179968-1D00-78E7-8373-D7DFF303E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96223F-156F-DABF-1C0A-1360A9D351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457200"/>
            <a:ext cx="7116482" cy="4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761" b="1" spc="-9" dirty="0">
                <a:latin typeface="Times New Roman"/>
                <a:cs typeface="Times New Roman"/>
              </a:rPr>
              <a:t>2.</a:t>
            </a:r>
            <a:r>
              <a:rPr sz="2761" b="1" spc="336" dirty="0">
                <a:latin typeface="Times New Roman"/>
                <a:cs typeface="Times New Roman"/>
              </a:rPr>
              <a:t> </a:t>
            </a:r>
            <a:r>
              <a:rPr sz="2761" b="1" spc="-26" dirty="0">
                <a:latin typeface="Times New Roman"/>
                <a:cs typeface="Times New Roman"/>
              </a:rPr>
              <a:t>E</a:t>
            </a:r>
            <a:r>
              <a:rPr sz="2761" b="1" spc="-9" dirty="0">
                <a:latin typeface="Times New Roman"/>
                <a:cs typeface="Times New Roman"/>
              </a:rPr>
              <a:t>x</a:t>
            </a:r>
            <a:r>
              <a:rPr sz="2761" b="1" spc="-17" dirty="0">
                <a:latin typeface="Times New Roman"/>
                <a:cs typeface="Times New Roman"/>
              </a:rPr>
              <a:t>ploratory</a:t>
            </a:r>
            <a:r>
              <a:rPr sz="2761" b="1" spc="9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Data</a:t>
            </a:r>
            <a:r>
              <a:rPr sz="2761" b="1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Anal</a:t>
            </a:r>
            <a:r>
              <a:rPr sz="2761" b="1" spc="-9" dirty="0">
                <a:latin typeface="Times New Roman"/>
                <a:cs typeface="Times New Roman"/>
              </a:rPr>
              <a:t>y</a:t>
            </a:r>
            <a:r>
              <a:rPr sz="2761" b="1" spc="-17" dirty="0">
                <a:latin typeface="Times New Roman"/>
                <a:cs typeface="Times New Roman"/>
              </a:rPr>
              <a:t>sis</a:t>
            </a:r>
            <a:endParaRPr sz="2761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C64E59F-376E-9CC1-DC62-4741EDB75F37}"/>
              </a:ext>
            </a:extLst>
          </p:cNvPr>
          <p:cNvSpPr/>
          <p:nvPr/>
        </p:nvSpPr>
        <p:spPr>
          <a:xfrm>
            <a:off x="685800" y="1460253"/>
            <a:ext cx="8991600" cy="615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794AC31-0D0E-855F-3B93-60610031B6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39AD585-9823-34EF-4271-5EC914ADCF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38200" y="685800"/>
            <a:ext cx="7214803" cy="3487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18601"/>
              </p:ext>
            </p:extLst>
          </p:nvPr>
        </p:nvGraphicFramePr>
        <p:xfrm>
          <a:off x="1295400" y="4419600"/>
          <a:ext cx="108204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freq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ender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re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pon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3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ld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8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fr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ce 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 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Onl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bo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 4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6040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6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ny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es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ine 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rcha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in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 1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y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sz="17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nternet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-li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 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 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141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is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creen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ze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le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7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ting </a:t>
                      </a: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7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(OS)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63830">
                        <a:lnSpc>
                          <a:spcPts val="115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DADB550-DFC0-97EF-4A2A-BE1F56E35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80E3521-2BC1-6C9F-6480-1D4D2F2A2C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5867400" y="304800"/>
            <a:ext cx="1905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lang="en-US" sz="2800" b="1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26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nt </a:t>
            </a:r>
            <a:r>
              <a:rPr sz="2800" b="1" spc="-17" dirty="0">
                <a:latin typeface="Times New Roman"/>
                <a:cs typeface="Times New Roman"/>
              </a:rPr>
              <a:t>Pl</a:t>
            </a:r>
            <a:r>
              <a:rPr sz="2800" b="1" dirty="0">
                <a:latin typeface="Times New Roman"/>
                <a:cs typeface="Times New Roman"/>
              </a:rPr>
              <a:t>ot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1143000"/>
            <a:ext cx="4402464" cy="3521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3" name="object 23"/>
          <p:cNvSpPr/>
          <p:nvPr/>
        </p:nvSpPr>
        <p:spPr>
          <a:xfrm>
            <a:off x="6705600" y="1371600"/>
            <a:ext cx="5078506" cy="3567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4" name="object 24"/>
          <p:cNvSpPr/>
          <p:nvPr/>
        </p:nvSpPr>
        <p:spPr>
          <a:xfrm>
            <a:off x="1042416" y="5080723"/>
            <a:ext cx="4503048" cy="4157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5" name="object 25"/>
          <p:cNvSpPr/>
          <p:nvPr/>
        </p:nvSpPr>
        <p:spPr>
          <a:xfrm>
            <a:off x="6705600" y="5179334"/>
            <a:ext cx="5062071" cy="405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38496A4-1959-2C4A-616A-040E7C543D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B356A2A2-3FFA-5724-EBB2-A6EF40416E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81079" y="701785"/>
            <a:ext cx="5342002" cy="387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657200" y="734426"/>
            <a:ext cx="5049692" cy="3812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1719939" y="5006454"/>
            <a:ext cx="4937261" cy="414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704462" y="4917744"/>
            <a:ext cx="5002429" cy="3812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589108" y="6145781"/>
            <a:ext cx="4963459" cy="38283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595785" y="6993547"/>
            <a:ext cx="4963459" cy="4144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FA800C-C0C3-E87A-4AFA-1872ACE7A3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3121492-7B06-9AFC-7962-EEE75F5475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7341" y="533400"/>
            <a:ext cx="4963459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400800" y="533401"/>
            <a:ext cx="5257800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CC76284-E858-8C88-91E6-86C448C48961}"/>
              </a:ext>
            </a:extLst>
          </p:cNvPr>
          <p:cNvSpPr/>
          <p:nvPr/>
        </p:nvSpPr>
        <p:spPr>
          <a:xfrm>
            <a:off x="1241655" y="5039436"/>
            <a:ext cx="5311545" cy="426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4FCE7E9-0EA5-99B3-937B-2072071888D0}"/>
              </a:ext>
            </a:extLst>
          </p:cNvPr>
          <p:cNvSpPr/>
          <p:nvPr/>
        </p:nvSpPr>
        <p:spPr>
          <a:xfrm>
            <a:off x="6096000" y="5018964"/>
            <a:ext cx="5562600" cy="388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030DB-9F0B-589C-4A4E-0DF9D1B11E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4AAA-D028-80D9-55EF-A64CD1C256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371600" y="733679"/>
            <a:ext cx="5247656" cy="3882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052443" y="838200"/>
            <a:ext cx="6172200" cy="3777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1143000" y="5442464"/>
            <a:ext cx="5041468" cy="3396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184468" y="5442464"/>
            <a:ext cx="5550332" cy="3472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60A987-C17D-EC1C-C360-88C1F0C1F5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2AE3D8-8F44-3123-4F2C-D93B5ED858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1268" y="676701"/>
            <a:ext cx="6017526" cy="3668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58000" y="676701"/>
            <a:ext cx="4883032" cy="39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106799"/>
            <a:ext cx="5257800" cy="427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858000" y="5633065"/>
            <a:ext cx="5105400" cy="3663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C94FD8-519D-3591-A3FB-F3DA3783D6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9D4969-0385-D7A6-CF30-E04066D1E6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3828"/>
            <a:fld id="{81D60167-4931-47E6-BA6A-407CBD079E47}" type="slidenum">
              <a:rPr lang="en-US" smtClean="0"/>
              <a:pPr marL="43828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418</Words>
  <Application>Microsoft Office PowerPoint</Application>
  <PresentationFormat>Custom</PresentationFormat>
  <Paragraphs>131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Vinayak Ratan</cp:lastModifiedBy>
  <cp:revision>21</cp:revision>
  <dcterms:created xsi:type="dcterms:W3CDTF">2022-09-25T15:07:38Z</dcterms:created>
  <dcterms:modified xsi:type="dcterms:W3CDTF">2022-09-25T15:30:42Z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LastSaved">
    <vt:filetime>2022-09-25T00:00:00Z</vt:filetime>
  </property>
</Properties>
</file>