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03" autoAdjust="0"/>
    <p:restoredTop sz="94660"/>
  </p:normalViewPr>
  <p:slideViewPr>
    <p:cSldViewPr snapToGrid="0">
      <p:cViewPr varScale="1">
        <p:scale>
          <a:sx n="81" d="100"/>
          <a:sy n="81" d="100"/>
        </p:scale>
        <p:origin x="47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DDA977-4BDA-4A24-BAA2-4C4A12FA3DEB}" type="datetimeFigureOut">
              <a:rPr lang="en-IN" smtClean="0"/>
              <a:t>22-10-2021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A2E3A4-2952-4FD5-B909-4DF56EC72DCC}" type="slidenum">
              <a:rPr lang="en-IN" smtClean="0"/>
              <a:t>‹#›</a:t>
            </a:fld>
            <a:endParaRPr lang="en-IN"/>
          </a:p>
        </p:txBody>
      </p:sp>
    </p:spTree>
    <p:extLst>
      <p:ext uri="{BB962C8B-B14F-4D97-AF65-F5344CB8AC3E}">
        <p14:creationId xmlns:p14="http://schemas.microsoft.com/office/powerpoint/2010/main" val="3149227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CA2E3A4-2952-4FD5-B909-4DF56EC72DCC}" type="slidenum">
              <a:rPr lang="en-IN" smtClean="0"/>
              <a:t>1</a:t>
            </a:fld>
            <a:endParaRPr lang="en-IN"/>
          </a:p>
        </p:txBody>
      </p:sp>
    </p:spTree>
    <p:extLst>
      <p:ext uri="{BB962C8B-B14F-4D97-AF65-F5344CB8AC3E}">
        <p14:creationId xmlns:p14="http://schemas.microsoft.com/office/powerpoint/2010/main" val="332804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CA2E3A4-2952-4FD5-B909-4DF56EC72DCC}" type="slidenum">
              <a:rPr lang="en-IN" smtClean="0"/>
              <a:t>3</a:t>
            </a:fld>
            <a:endParaRPr lang="en-IN"/>
          </a:p>
        </p:txBody>
      </p:sp>
    </p:spTree>
    <p:extLst>
      <p:ext uri="{BB962C8B-B14F-4D97-AF65-F5344CB8AC3E}">
        <p14:creationId xmlns:p14="http://schemas.microsoft.com/office/powerpoint/2010/main" val="110396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11ACD-0462-4E43-BC15-93592F6BC9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3A6F2D1-8604-4890-BC37-9C17940D9C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148DEB-A84C-4F31-9960-98C155CD02D8}"/>
              </a:ext>
            </a:extLst>
          </p:cNvPr>
          <p:cNvSpPr>
            <a:spLocks noGrp="1"/>
          </p:cNvSpPr>
          <p:nvPr>
            <p:ph type="dt" sz="half" idx="10"/>
          </p:nvPr>
        </p:nvSpPr>
        <p:spPr/>
        <p:txBody>
          <a:bodyPr/>
          <a:lstStyle/>
          <a:p>
            <a:fld id="{91743CE6-1FB2-47D7-98C4-A2D52E18DB2A}" type="datetimeFigureOut">
              <a:rPr lang="en-IN" smtClean="0"/>
              <a:t>22-10-2021</a:t>
            </a:fld>
            <a:endParaRPr lang="en-IN"/>
          </a:p>
        </p:txBody>
      </p:sp>
      <p:sp>
        <p:nvSpPr>
          <p:cNvPr id="5" name="Footer Placeholder 4">
            <a:extLst>
              <a:ext uri="{FF2B5EF4-FFF2-40B4-BE49-F238E27FC236}">
                <a16:creationId xmlns:a16="http://schemas.microsoft.com/office/drawing/2014/main" id="{B9B5BD7E-9CF9-4F50-9F68-F90B92E96E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1D42F4-55CA-42AC-BE2B-93E572AFDF95}"/>
              </a:ext>
            </a:extLst>
          </p:cNvPr>
          <p:cNvSpPr>
            <a:spLocks noGrp="1"/>
          </p:cNvSpPr>
          <p:nvPr>
            <p:ph type="sldNum" sz="quarter" idx="12"/>
          </p:nvPr>
        </p:nvSpPr>
        <p:spPr/>
        <p:txBody>
          <a:bodyPr/>
          <a:lstStyle/>
          <a:p>
            <a:fld id="{B36DA691-3B84-41C4-8EF7-5AF1E6B46742}" type="slidenum">
              <a:rPr lang="en-IN" smtClean="0"/>
              <a:t>‹#›</a:t>
            </a:fld>
            <a:endParaRPr lang="en-IN"/>
          </a:p>
        </p:txBody>
      </p:sp>
    </p:spTree>
    <p:extLst>
      <p:ext uri="{BB962C8B-B14F-4D97-AF65-F5344CB8AC3E}">
        <p14:creationId xmlns:p14="http://schemas.microsoft.com/office/powerpoint/2010/main" val="941921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193A-AC77-416B-AE93-33265526FC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63D2A5-7D99-4185-B47F-66FD576170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E13EEC-10E7-49B3-9119-7E99632D2188}"/>
              </a:ext>
            </a:extLst>
          </p:cNvPr>
          <p:cNvSpPr>
            <a:spLocks noGrp="1"/>
          </p:cNvSpPr>
          <p:nvPr>
            <p:ph type="dt" sz="half" idx="10"/>
          </p:nvPr>
        </p:nvSpPr>
        <p:spPr/>
        <p:txBody>
          <a:bodyPr/>
          <a:lstStyle/>
          <a:p>
            <a:fld id="{91743CE6-1FB2-47D7-98C4-A2D52E18DB2A}" type="datetimeFigureOut">
              <a:rPr lang="en-IN" smtClean="0"/>
              <a:t>22-10-2021</a:t>
            </a:fld>
            <a:endParaRPr lang="en-IN"/>
          </a:p>
        </p:txBody>
      </p:sp>
      <p:sp>
        <p:nvSpPr>
          <p:cNvPr id="5" name="Footer Placeholder 4">
            <a:extLst>
              <a:ext uri="{FF2B5EF4-FFF2-40B4-BE49-F238E27FC236}">
                <a16:creationId xmlns:a16="http://schemas.microsoft.com/office/drawing/2014/main" id="{03B1ADAF-6CA7-49BD-8036-94D98057AD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0213A9-3B25-4CB6-AC31-A20196077801}"/>
              </a:ext>
            </a:extLst>
          </p:cNvPr>
          <p:cNvSpPr>
            <a:spLocks noGrp="1"/>
          </p:cNvSpPr>
          <p:nvPr>
            <p:ph type="sldNum" sz="quarter" idx="12"/>
          </p:nvPr>
        </p:nvSpPr>
        <p:spPr/>
        <p:txBody>
          <a:bodyPr/>
          <a:lstStyle/>
          <a:p>
            <a:fld id="{B36DA691-3B84-41C4-8EF7-5AF1E6B46742}" type="slidenum">
              <a:rPr lang="en-IN" smtClean="0"/>
              <a:t>‹#›</a:t>
            </a:fld>
            <a:endParaRPr lang="en-IN"/>
          </a:p>
        </p:txBody>
      </p:sp>
    </p:spTree>
    <p:extLst>
      <p:ext uri="{BB962C8B-B14F-4D97-AF65-F5344CB8AC3E}">
        <p14:creationId xmlns:p14="http://schemas.microsoft.com/office/powerpoint/2010/main" val="1349886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CA8CA2-C255-4D4B-8CA3-D7854B6A5B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034360-5049-4078-B6B8-19E7D9AD48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F41369-FC6B-4350-9E9F-BBFF3F83C299}"/>
              </a:ext>
            </a:extLst>
          </p:cNvPr>
          <p:cNvSpPr>
            <a:spLocks noGrp="1"/>
          </p:cNvSpPr>
          <p:nvPr>
            <p:ph type="dt" sz="half" idx="10"/>
          </p:nvPr>
        </p:nvSpPr>
        <p:spPr/>
        <p:txBody>
          <a:bodyPr/>
          <a:lstStyle/>
          <a:p>
            <a:fld id="{91743CE6-1FB2-47D7-98C4-A2D52E18DB2A}" type="datetimeFigureOut">
              <a:rPr lang="en-IN" smtClean="0"/>
              <a:t>22-10-2021</a:t>
            </a:fld>
            <a:endParaRPr lang="en-IN"/>
          </a:p>
        </p:txBody>
      </p:sp>
      <p:sp>
        <p:nvSpPr>
          <p:cNvPr id="5" name="Footer Placeholder 4">
            <a:extLst>
              <a:ext uri="{FF2B5EF4-FFF2-40B4-BE49-F238E27FC236}">
                <a16:creationId xmlns:a16="http://schemas.microsoft.com/office/drawing/2014/main" id="{6D9FCB90-ABF6-4565-A34E-E1C69D8E9A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8D051D-C292-43CE-8FDE-C0B8D023E074}"/>
              </a:ext>
            </a:extLst>
          </p:cNvPr>
          <p:cNvSpPr>
            <a:spLocks noGrp="1"/>
          </p:cNvSpPr>
          <p:nvPr>
            <p:ph type="sldNum" sz="quarter" idx="12"/>
          </p:nvPr>
        </p:nvSpPr>
        <p:spPr/>
        <p:txBody>
          <a:bodyPr/>
          <a:lstStyle/>
          <a:p>
            <a:fld id="{B36DA691-3B84-41C4-8EF7-5AF1E6B46742}" type="slidenum">
              <a:rPr lang="en-IN" smtClean="0"/>
              <a:t>‹#›</a:t>
            </a:fld>
            <a:endParaRPr lang="en-IN"/>
          </a:p>
        </p:txBody>
      </p:sp>
    </p:spTree>
    <p:extLst>
      <p:ext uri="{BB962C8B-B14F-4D97-AF65-F5344CB8AC3E}">
        <p14:creationId xmlns:p14="http://schemas.microsoft.com/office/powerpoint/2010/main" val="238874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1AC3E-AE08-4871-8DEE-73E39C7752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51803F-D9BD-4BA4-85B3-C13BA2CC39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333911-574B-4A73-966B-DCE80CAAAABD}"/>
              </a:ext>
            </a:extLst>
          </p:cNvPr>
          <p:cNvSpPr>
            <a:spLocks noGrp="1"/>
          </p:cNvSpPr>
          <p:nvPr>
            <p:ph type="dt" sz="half" idx="10"/>
          </p:nvPr>
        </p:nvSpPr>
        <p:spPr/>
        <p:txBody>
          <a:bodyPr/>
          <a:lstStyle/>
          <a:p>
            <a:fld id="{91743CE6-1FB2-47D7-98C4-A2D52E18DB2A}" type="datetimeFigureOut">
              <a:rPr lang="en-IN" smtClean="0"/>
              <a:t>22-10-2021</a:t>
            </a:fld>
            <a:endParaRPr lang="en-IN"/>
          </a:p>
        </p:txBody>
      </p:sp>
      <p:sp>
        <p:nvSpPr>
          <p:cNvPr id="5" name="Footer Placeholder 4">
            <a:extLst>
              <a:ext uri="{FF2B5EF4-FFF2-40B4-BE49-F238E27FC236}">
                <a16:creationId xmlns:a16="http://schemas.microsoft.com/office/drawing/2014/main" id="{8ED69B33-2DF7-44BD-BC3E-343AD907DB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35C14F-DFDA-411C-B50D-AE4F7DB9271A}"/>
              </a:ext>
            </a:extLst>
          </p:cNvPr>
          <p:cNvSpPr>
            <a:spLocks noGrp="1"/>
          </p:cNvSpPr>
          <p:nvPr>
            <p:ph type="sldNum" sz="quarter" idx="12"/>
          </p:nvPr>
        </p:nvSpPr>
        <p:spPr/>
        <p:txBody>
          <a:bodyPr/>
          <a:lstStyle/>
          <a:p>
            <a:fld id="{B36DA691-3B84-41C4-8EF7-5AF1E6B46742}" type="slidenum">
              <a:rPr lang="en-IN" smtClean="0"/>
              <a:t>‹#›</a:t>
            </a:fld>
            <a:endParaRPr lang="en-IN"/>
          </a:p>
        </p:txBody>
      </p:sp>
    </p:spTree>
    <p:extLst>
      <p:ext uri="{BB962C8B-B14F-4D97-AF65-F5344CB8AC3E}">
        <p14:creationId xmlns:p14="http://schemas.microsoft.com/office/powerpoint/2010/main" val="3368238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1E2D4-970E-4521-8639-75B49ED5DE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9B5E2F-EBE1-4D3F-876E-1D0CBA9E84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764DE1-2529-4E61-B48B-26CFE519B0A6}"/>
              </a:ext>
            </a:extLst>
          </p:cNvPr>
          <p:cNvSpPr>
            <a:spLocks noGrp="1"/>
          </p:cNvSpPr>
          <p:nvPr>
            <p:ph type="dt" sz="half" idx="10"/>
          </p:nvPr>
        </p:nvSpPr>
        <p:spPr/>
        <p:txBody>
          <a:bodyPr/>
          <a:lstStyle/>
          <a:p>
            <a:fld id="{91743CE6-1FB2-47D7-98C4-A2D52E18DB2A}" type="datetimeFigureOut">
              <a:rPr lang="en-IN" smtClean="0"/>
              <a:t>22-10-2021</a:t>
            </a:fld>
            <a:endParaRPr lang="en-IN"/>
          </a:p>
        </p:txBody>
      </p:sp>
      <p:sp>
        <p:nvSpPr>
          <p:cNvPr id="5" name="Footer Placeholder 4">
            <a:extLst>
              <a:ext uri="{FF2B5EF4-FFF2-40B4-BE49-F238E27FC236}">
                <a16:creationId xmlns:a16="http://schemas.microsoft.com/office/drawing/2014/main" id="{40C20B8E-3BAE-4F27-B023-5D3487094F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2CD79B-2A9B-4D9F-BE62-2041111032EA}"/>
              </a:ext>
            </a:extLst>
          </p:cNvPr>
          <p:cNvSpPr>
            <a:spLocks noGrp="1"/>
          </p:cNvSpPr>
          <p:nvPr>
            <p:ph type="sldNum" sz="quarter" idx="12"/>
          </p:nvPr>
        </p:nvSpPr>
        <p:spPr/>
        <p:txBody>
          <a:bodyPr/>
          <a:lstStyle/>
          <a:p>
            <a:fld id="{B36DA691-3B84-41C4-8EF7-5AF1E6B46742}" type="slidenum">
              <a:rPr lang="en-IN" smtClean="0"/>
              <a:t>‹#›</a:t>
            </a:fld>
            <a:endParaRPr lang="en-IN"/>
          </a:p>
        </p:txBody>
      </p:sp>
    </p:spTree>
    <p:extLst>
      <p:ext uri="{BB962C8B-B14F-4D97-AF65-F5344CB8AC3E}">
        <p14:creationId xmlns:p14="http://schemas.microsoft.com/office/powerpoint/2010/main" val="2467792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C0DD2-ED62-4C22-A5FB-D6A805E67D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5ECEB1-66F6-4BC7-BC22-9D04D043F2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CCAEFC-A2D3-4FDD-9654-904B969207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4A8053-1244-435B-B0B6-0C8BE5355504}"/>
              </a:ext>
            </a:extLst>
          </p:cNvPr>
          <p:cNvSpPr>
            <a:spLocks noGrp="1"/>
          </p:cNvSpPr>
          <p:nvPr>
            <p:ph type="dt" sz="half" idx="10"/>
          </p:nvPr>
        </p:nvSpPr>
        <p:spPr/>
        <p:txBody>
          <a:bodyPr/>
          <a:lstStyle/>
          <a:p>
            <a:fld id="{91743CE6-1FB2-47D7-98C4-A2D52E18DB2A}" type="datetimeFigureOut">
              <a:rPr lang="en-IN" smtClean="0"/>
              <a:t>22-10-2021</a:t>
            </a:fld>
            <a:endParaRPr lang="en-IN"/>
          </a:p>
        </p:txBody>
      </p:sp>
      <p:sp>
        <p:nvSpPr>
          <p:cNvPr id="6" name="Footer Placeholder 5">
            <a:extLst>
              <a:ext uri="{FF2B5EF4-FFF2-40B4-BE49-F238E27FC236}">
                <a16:creationId xmlns:a16="http://schemas.microsoft.com/office/drawing/2014/main" id="{F27D1E12-C919-4B23-AB6D-EA6AE3984C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24F534-4A74-4A1C-9098-D9CCE4D49561}"/>
              </a:ext>
            </a:extLst>
          </p:cNvPr>
          <p:cNvSpPr>
            <a:spLocks noGrp="1"/>
          </p:cNvSpPr>
          <p:nvPr>
            <p:ph type="sldNum" sz="quarter" idx="12"/>
          </p:nvPr>
        </p:nvSpPr>
        <p:spPr/>
        <p:txBody>
          <a:bodyPr/>
          <a:lstStyle/>
          <a:p>
            <a:fld id="{B36DA691-3B84-41C4-8EF7-5AF1E6B46742}" type="slidenum">
              <a:rPr lang="en-IN" smtClean="0"/>
              <a:t>‹#›</a:t>
            </a:fld>
            <a:endParaRPr lang="en-IN"/>
          </a:p>
        </p:txBody>
      </p:sp>
    </p:spTree>
    <p:extLst>
      <p:ext uri="{BB962C8B-B14F-4D97-AF65-F5344CB8AC3E}">
        <p14:creationId xmlns:p14="http://schemas.microsoft.com/office/powerpoint/2010/main" val="1574419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E1AD-0296-49D6-B163-EAA1267435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209591-42ED-4F5D-8F94-04D26E640A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D0A23C-71FD-4CA9-8925-6F433A67E7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BDC6C2-0417-4072-9F8D-99DAFD743C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3E9DE8-C8AE-4E1B-840D-146B8800F6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CB29D2-24A3-49C0-B2E6-96C4AA989FA9}"/>
              </a:ext>
            </a:extLst>
          </p:cNvPr>
          <p:cNvSpPr>
            <a:spLocks noGrp="1"/>
          </p:cNvSpPr>
          <p:nvPr>
            <p:ph type="dt" sz="half" idx="10"/>
          </p:nvPr>
        </p:nvSpPr>
        <p:spPr/>
        <p:txBody>
          <a:bodyPr/>
          <a:lstStyle/>
          <a:p>
            <a:fld id="{91743CE6-1FB2-47D7-98C4-A2D52E18DB2A}" type="datetimeFigureOut">
              <a:rPr lang="en-IN" smtClean="0"/>
              <a:t>22-10-2021</a:t>
            </a:fld>
            <a:endParaRPr lang="en-IN"/>
          </a:p>
        </p:txBody>
      </p:sp>
      <p:sp>
        <p:nvSpPr>
          <p:cNvPr id="8" name="Footer Placeholder 7">
            <a:extLst>
              <a:ext uri="{FF2B5EF4-FFF2-40B4-BE49-F238E27FC236}">
                <a16:creationId xmlns:a16="http://schemas.microsoft.com/office/drawing/2014/main" id="{CBE399A8-B9B4-4030-AC64-C1717911B0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D33E020-43F2-4A93-8200-B09E81BC1514}"/>
              </a:ext>
            </a:extLst>
          </p:cNvPr>
          <p:cNvSpPr>
            <a:spLocks noGrp="1"/>
          </p:cNvSpPr>
          <p:nvPr>
            <p:ph type="sldNum" sz="quarter" idx="12"/>
          </p:nvPr>
        </p:nvSpPr>
        <p:spPr/>
        <p:txBody>
          <a:bodyPr/>
          <a:lstStyle/>
          <a:p>
            <a:fld id="{B36DA691-3B84-41C4-8EF7-5AF1E6B46742}" type="slidenum">
              <a:rPr lang="en-IN" smtClean="0"/>
              <a:t>‹#›</a:t>
            </a:fld>
            <a:endParaRPr lang="en-IN"/>
          </a:p>
        </p:txBody>
      </p:sp>
    </p:spTree>
    <p:extLst>
      <p:ext uri="{BB962C8B-B14F-4D97-AF65-F5344CB8AC3E}">
        <p14:creationId xmlns:p14="http://schemas.microsoft.com/office/powerpoint/2010/main" val="3901461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E745D-ACA0-4A63-A942-0294CD1098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FEF8B6-A5A7-4B21-A2B4-575E4A948F63}"/>
              </a:ext>
            </a:extLst>
          </p:cNvPr>
          <p:cNvSpPr>
            <a:spLocks noGrp="1"/>
          </p:cNvSpPr>
          <p:nvPr>
            <p:ph type="dt" sz="half" idx="10"/>
          </p:nvPr>
        </p:nvSpPr>
        <p:spPr/>
        <p:txBody>
          <a:bodyPr/>
          <a:lstStyle/>
          <a:p>
            <a:fld id="{91743CE6-1FB2-47D7-98C4-A2D52E18DB2A}" type="datetimeFigureOut">
              <a:rPr lang="en-IN" smtClean="0"/>
              <a:t>22-10-2021</a:t>
            </a:fld>
            <a:endParaRPr lang="en-IN"/>
          </a:p>
        </p:txBody>
      </p:sp>
      <p:sp>
        <p:nvSpPr>
          <p:cNvPr id="4" name="Footer Placeholder 3">
            <a:extLst>
              <a:ext uri="{FF2B5EF4-FFF2-40B4-BE49-F238E27FC236}">
                <a16:creationId xmlns:a16="http://schemas.microsoft.com/office/drawing/2014/main" id="{DD0D0A42-DA87-4DC8-A66D-6AEF1B50279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3ABB7F-EDD9-4A6A-84B5-A4DD50E547D0}"/>
              </a:ext>
            </a:extLst>
          </p:cNvPr>
          <p:cNvSpPr>
            <a:spLocks noGrp="1"/>
          </p:cNvSpPr>
          <p:nvPr>
            <p:ph type="sldNum" sz="quarter" idx="12"/>
          </p:nvPr>
        </p:nvSpPr>
        <p:spPr/>
        <p:txBody>
          <a:bodyPr/>
          <a:lstStyle/>
          <a:p>
            <a:fld id="{B36DA691-3B84-41C4-8EF7-5AF1E6B46742}" type="slidenum">
              <a:rPr lang="en-IN" smtClean="0"/>
              <a:t>‹#›</a:t>
            </a:fld>
            <a:endParaRPr lang="en-IN"/>
          </a:p>
        </p:txBody>
      </p:sp>
    </p:spTree>
    <p:extLst>
      <p:ext uri="{BB962C8B-B14F-4D97-AF65-F5344CB8AC3E}">
        <p14:creationId xmlns:p14="http://schemas.microsoft.com/office/powerpoint/2010/main" val="4047538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BC2503-E71D-4DBB-B338-0C898CC52213}"/>
              </a:ext>
            </a:extLst>
          </p:cNvPr>
          <p:cNvSpPr>
            <a:spLocks noGrp="1"/>
          </p:cNvSpPr>
          <p:nvPr>
            <p:ph type="dt" sz="half" idx="10"/>
          </p:nvPr>
        </p:nvSpPr>
        <p:spPr/>
        <p:txBody>
          <a:bodyPr/>
          <a:lstStyle/>
          <a:p>
            <a:fld id="{91743CE6-1FB2-47D7-98C4-A2D52E18DB2A}" type="datetimeFigureOut">
              <a:rPr lang="en-IN" smtClean="0"/>
              <a:t>22-10-2021</a:t>
            </a:fld>
            <a:endParaRPr lang="en-IN"/>
          </a:p>
        </p:txBody>
      </p:sp>
      <p:sp>
        <p:nvSpPr>
          <p:cNvPr id="3" name="Footer Placeholder 2">
            <a:extLst>
              <a:ext uri="{FF2B5EF4-FFF2-40B4-BE49-F238E27FC236}">
                <a16:creationId xmlns:a16="http://schemas.microsoft.com/office/drawing/2014/main" id="{B8CF3DDD-7267-4EC6-A936-1DA02CF7C2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E514B9-83C5-4D26-862A-14111BC3BD16}"/>
              </a:ext>
            </a:extLst>
          </p:cNvPr>
          <p:cNvSpPr>
            <a:spLocks noGrp="1"/>
          </p:cNvSpPr>
          <p:nvPr>
            <p:ph type="sldNum" sz="quarter" idx="12"/>
          </p:nvPr>
        </p:nvSpPr>
        <p:spPr/>
        <p:txBody>
          <a:bodyPr/>
          <a:lstStyle/>
          <a:p>
            <a:fld id="{B36DA691-3B84-41C4-8EF7-5AF1E6B46742}" type="slidenum">
              <a:rPr lang="en-IN" smtClean="0"/>
              <a:t>‹#›</a:t>
            </a:fld>
            <a:endParaRPr lang="en-IN"/>
          </a:p>
        </p:txBody>
      </p:sp>
    </p:spTree>
    <p:extLst>
      <p:ext uri="{BB962C8B-B14F-4D97-AF65-F5344CB8AC3E}">
        <p14:creationId xmlns:p14="http://schemas.microsoft.com/office/powerpoint/2010/main" val="1452182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ACCA0-9C49-4B66-977A-3D063ADCBB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FC2CD5-E051-475D-B9FA-847F0084CC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105AC9-BCFC-4B49-8B33-6D5EEBF77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E6345-2C7A-4896-9E09-FDE8195CAC31}"/>
              </a:ext>
            </a:extLst>
          </p:cNvPr>
          <p:cNvSpPr>
            <a:spLocks noGrp="1"/>
          </p:cNvSpPr>
          <p:nvPr>
            <p:ph type="dt" sz="half" idx="10"/>
          </p:nvPr>
        </p:nvSpPr>
        <p:spPr/>
        <p:txBody>
          <a:bodyPr/>
          <a:lstStyle/>
          <a:p>
            <a:fld id="{91743CE6-1FB2-47D7-98C4-A2D52E18DB2A}" type="datetimeFigureOut">
              <a:rPr lang="en-IN" smtClean="0"/>
              <a:t>22-10-2021</a:t>
            </a:fld>
            <a:endParaRPr lang="en-IN"/>
          </a:p>
        </p:txBody>
      </p:sp>
      <p:sp>
        <p:nvSpPr>
          <p:cNvPr id="6" name="Footer Placeholder 5">
            <a:extLst>
              <a:ext uri="{FF2B5EF4-FFF2-40B4-BE49-F238E27FC236}">
                <a16:creationId xmlns:a16="http://schemas.microsoft.com/office/drawing/2014/main" id="{142FE95B-C7AE-419C-9A4B-41E79D78DE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5C1D4A-3FEF-4DAF-AC33-69B0127C524B}"/>
              </a:ext>
            </a:extLst>
          </p:cNvPr>
          <p:cNvSpPr>
            <a:spLocks noGrp="1"/>
          </p:cNvSpPr>
          <p:nvPr>
            <p:ph type="sldNum" sz="quarter" idx="12"/>
          </p:nvPr>
        </p:nvSpPr>
        <p:spPr/>
        <p:txBody>
          <a:bodyPr/>
          <a:lstStyle/>
          <a:p>
            <a:fld id="{B36DA691-3B84-41C4-8EF7-5AF1E6B46742}" type="slidenum">
              <a:rPr lang="en-IN" smtClean="0"/>
              <a:t>‹#›</a:t>
            </a:fld>
            <a:endParaRPr lang="en-IN"/>
          </a:p>
        </p:txBody>
      </p:sp>
    </p:spTree>
    <p:extLst>
      <p:ext uri="{BB962C8B-B14F-4D97-AF65-F5344CB8AC3E}">
        <p14:creationId xmlns:p14="http://schemas.microsoft.com/office/powerpoint/2010/main" val="3357641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4614-481A-477E-BDC5-A71DB18358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428B9A-FA99-43E7-B998-563E4DC5F3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6A3ECD-7370-4D20-BBAC-C2378512FF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CAAF19-DCEF-406D-B15B-FD9492447239}"/>
              </a:ext>
            </a:extLst>
          </p:cNvPr>
          <p:cNvSpPr>
            <a:spLocks noGrp="1"/>
          </p:cNvSpPr>
          <p:nvPr>
            <p:ph type="dt" sz="half" idx="10"/>
          </p:nvPr>
        </p:nvSpPr>
        <p:spPr/>
        <p:txBody>
          <a:bodyPr/>
          <a:lstStyle/>
          <a:p>
            <a:fld id="{91743CE6-1FB2-47D7-98C4-A2D52E18DB2A}" type="datetimeFigureOut">
              <a:rPr lang="en-IN" smtClean="0"/>
              <a:t>22-10-2021</a:t>
            </a:fld>
            <a:endParaRPr lang="en-IN"/>
          </a:p>
        </p:txBody>
      </p:sp>
      <p:sp>
        <p:nvSpPr>
          <p:cNvPr id="6" name="Footer Placeholder 5">
            <a:extLst>
              <a:ext uri="{FF2B5EF4-FFF2-40B4-BE49-F238E27FC236}">
                <a16:creationId xmlns:a16="http://schemas.microsoft.com/office/drawing/2014/main" id="{3C06AE2D-BD31-4A65-A967-443FF1FE02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FB6486-1EA5-47EC-8DE3-321AB82DD141}"/>
              </a:ext>
            </a:extLst>
          </p:cNvPr>
          <p:cNvSpPr>
            <a:spLocks noGrp="1"/>
          </p:cNvSpPr>
          <p:nvPr>
            <p:ph type="sldNum" sz="quarter" idx="12"/>
          </p:nvPr>
        </p:nvSpPr>
        <p:spPr/>
        <p:txBody>
          <a:bodyPr/>
          <a:lstStyle/>
          <a:p>
            <a:fld id="{B36DA691-3B84-41C4-8EF7-5AF1E6B46742}" type="slidenum">
              <a:rPr lang="en-IN" smtClean="0"/>
              <a:t>‹#›</a:t>
            </a:fld>
            <a:endParaRPr lang="en-IN"/>
          </a:p>
        </p:txBody>
      </p:sp>
    </p:spTree>
    <p:extLst>
      <p:ext uri="{BB962C8B-B14F-4D97-AF65-F5344CB8AC3E}">
        <p14:creationId xmlns:p14="http://schemas.microsoft.com/office/powerpoint/2010/main" val="1076708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04BFA6-08A4-4868-91E9-8A9E2EE87E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E91DAC-D74A-4BDB-85A9-5697A2CB21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A47321-309A-4DF3-87B4-7ECDA56FC8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743CE6-1FB2-47D7-98C4-A2D52E18DB2A}" type="datetimeFigureOut">
              <a:rPr lang="en-IN" smtClean="0"/>
              <a:t>22-10-2021</a:t>
            </a:fld>
            <a:endParaRPr lang="en-IN"/>
          </a:p>
        </p:txBody>
      </p:sp>
      <p:sp>
        <p:nvSpPr>
          <p:cNvPr id="5" name="Footer Placeholder 4">
            <a:extLst>
              <a:ext uri="{FF2B5EF4-FFF2-40B4-BE49-F238E27FC236}">
                <a16:creationId xmlns:a16="http://schemas.microsoft.com/office/drawing/2014/main" id="{E3017C49-9F5B-48FE-BA61-2A77DF9A09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21F1C6-18BE-4280-9B96-EEF506C61D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6DA691-3B84-41C4-8EF7-5AF1E6B46742}" type="slidenum">
              <a:rPr lang="en-IN" smtClean="0"/>
              <a:t>‹#›</a:t>
            </a:fld>
            <a:endParaRPr lang="en-IN"/>
          </a:p>
        </p:txBody>
      </p:sp>
    </p:spTree>
    <p:extLst>
      <p:ext uri="{BB962C8B-B14F-4D97-AF65-F5344CB8AC3E}">
        <p14:creationId xmlns:p14="http://schemas.microsoft.com/office/powerpoint/2010/main" val="4020066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E4C5-B3C2-4EF9-84A9-4A2A24CE0463}"/>
              </a:ext>
            </a:extLst>
          </p:cNvPr>
          <p:cNvSpPr>
            <a:spLocks noGrp="1"/>
          </p:cNvSpPr>
          <p:nvPr>
            <p:ph type="ctrTitle"/>
          </p:nvPr>
        </p:nvSpPr>
        <p:spPr>
          <a:xfrm>
            <a:off x="670560" y="566611"/>
            <a:ext cx="10942321" cy="477837"/>
          </a:xfrm>
        </p:spPr>
        <p:txBody>
          <a:bodyPr>
            <a:noAutofit/>
          </a:bodyPr>
          <a:lstStyle/>
          <a:p>
            <a:r>
              <a:rPr lang="en-US" sz="3200" b="1" u="sng" dirty="0">
                <a:solidFill>
                  <a:srgbClr val="002060"/>
                </a:solidFill>
                <a:latin typeface="Arial Nova Light" panose="020B0304020202020204" pitchFamily="34" charset="0"/>
              </a:rPr>
              <a:t>C</a:t>
            </a:r>
            <a:r>
              <a:rPr lang="en-IN" sz="3200" b="1" u="sng" dirty="0" err="1">
                <a:solidFill>
                  <a:srgbClr val="002060"/>
                </a:solidFill>
                <a:latin typeface="Arial Nova Light" panose="020B0304020202020204" pitchFamily="34" charset="0"/>
              </a:rPr>
              <a:t>olor</a:t>
            </a:r>
            <a:r>
              <a:rPr lang="en-IN" sz="3200" b="1" u="sng" dirty="0">
                <a:solidFill>
                  <a:srgbClr val="002060"/>
                </a:solidFill>
                <a:latin typeface="Arial Nova Light" panose="020B0304020202020204" pitchFamily="34" charset="0"/>
              </a:rPr>
              <a:t> Switch Clone – AP Final Project</a:t>
            </a:r>
            <a:br>
              <a:rPr lang="en-IN" sz="3200" u="sng" dirty="0">
                <a:latin typeface="Arial Nova Light" panose="020B0304020202020204" pitchFamily="34" charset="0"/>
              </a:rPr>
            </a:br>
            <a:r>
              <a:rPr lang="en-IN" sz="3200" dirty="0"/>
              <a:t>				       </a:t>
            </a:r>
            <a:r>
              <a:rPr lang="en-IN" sz="2000" dirty="0"/>
              <a:t>   - Vinayak Ravi Saxena (11704488)</a:t>
            </a:r>
            <a:endParaRPr lang="en-IN" sz="2000" u="sng" dirty="0"/>
          </a:p>
        </p:txBody>
      </p:sp>
      <p:sp>
        <p:nvSpPr>
          <p:cNvPr id="3" name="Subtitle 2">
            <a:extLst>
              <a:ext uri="{FF2B5EF4-FFF2-40B4-BE49-F238E27FC236}">
                <a16:creationId xmlns:a16="http://schemas.microsoft.com/office/drawing/2014/main" id="{A7A29122-8F68-4876-B099-172324D6CEA2}"/>
              </a:ext>
            </a:extLst>
          </p:cNvPr>
          <p:cNvSpPr>
            <a:spLocks noGrp="1"/>
          </p:cNvSpPr>
          <p:nvPr>
            <p:ph type="subTitle" idx="1"/>
          </p:nvPr>
        </p:nvSpPr>
        <p:spPr>
          <a:xfrm>
            <a:off x="278130" y="1083056"/>
            <a:ext cx="6549390" cy="5354320"/>
          </a:xfrm>
        </p:spPr>
        <p:txBody>
          <a:bodyPr>
            <a:normAutofit lnSpcReduction="10000"/>
          </a:bodyPr>
          <a:lstStyle/>
          <a:p>
            <a:pPr algn="l">
              <a:lnSpc>
                <a:spcPct val="110000"/>
              </a:lnSpc>
            </a:pPr>
            <a:r>
              <a:rPr lang="en-US" b="1" dirty="0"/>
              <a:t>Game Components and Features</a:t>
            </a:r>
          </a:p>
          <a:p>
            <a:pPr marL="285750" indent="-285750" algn="l">
              <a:lnSpc>
                <a:spcPct val="110000"/>
              </a:lnSpc>
              <a:buFont typeface="Wingdings" panose="05000000000000000000" pitchFamily="2" charset="2"/>
              <a:buChar char="q"/>
            </a:pPr>
            <a:r>
              <a:rPr lang="en-US" sz="1600" dirty="0"/>
              <a:t>6 different obstacles with varying difficulty</a:t>
            </a:r>
          </a:p>
          <a:p>
            <a:pPr marL="285750" indent="-285750" algn="l">
              <a:lnSpc>
                <a:spcPct val="110000"/>
              </a:lnSpc>
              <a:buFont typeface="Wingdings" panose="05000000000000000000" pitchFamily="2" charset="2"/>
              <a:buChar char="q"/>
            </a:pPr>
            <a:r>
              <a:rPr lang="en-US" sz="1600" dirty="0"/>
              <a:t>4 colors with each obstacle having all 4 of them. </a:t>
            </a:r>
          </a:p>
          <a:p>
            <a:pPr marL="285750" indent="-285750" algn="l">
              <a:lnSpc>
                <a:spcPct val="110000"/>
              </a:lnSpc>
              <a:buFont typeface="Wingdings" panose="05000000000000000000" pitchFamily="2" charset="2"/>
              <a:buChar char="q"/>
            </a:pPr>
            <a:r>
              <a:rPr lang="en-US" sz="1600" dirty="0"/>
              <a:t>Color Changers and Stars to make the game more fun to play.</a:t>
            </a:r>
          </a:p>
          <a:p>
            <a:pPr marL="285750" indent="-285750" algn="l">
              <a:lnSpc>
                <a:spcPct val="110000"/>
              </a:lnSpc>
              <a:buFont typeface="Wingdings" panose="05000000000000000000" pitchFamily="2" charset="2"/>
              <a:buChar char="q"/>
            </a:pPr>
            <a:r>
              <a:rPr lang="en-US" sz="1600" dirty="0"/>
              <a:t>Beautiful User Interface with animations in all segments of the game.</a:t>
            </a:r>
          </a:p>
          <a:p>
            <a:pPr marL="285750" indent="-285750" algn="l">
              <a:lnSpc>
                <a:spcPct val="110000"/>
              </a:lnSpc>
              <a:buFont typeface="Wingdings" panose="05000000000000000000" pitchFamily="2" charset="2"/>
              <a:buChar char="q"/>
            </a:pPr>
            <a:r>
              <a:rPr lang="en-US" sz="1600" dirty="0"/>
              <a:t>Endless game with no dead ends.</a:t>
            </a:r>
          </a:p>
          <a:p>
            <a:pPr marL="285750" indent="-285750" algn="l">
              <a:lnSpc>
                <a:spcPct val="110000"/>
              </a:lnSpc>
              <a:buFont typeface="Wingdings" panose="05000000000000000000" pitchFamily="2" charset="2"/>
              <a:buChar char="q"/>
            </a:pPr>
            <a:r>
              <a:rPr lang="en-US" sz="1600" dirty="0"/>
              <a:t>Save and Load feature using serialization and deserialization.</a:t>
            </a:r>
          </a:p>
          <a:p>
            <a:pPr marL="285750" indent="-285750" algn="l">
              <a:lnSpc>
                <a:spcPct val="110000"/>
              </a:lnSpc>
              <a:buFont typeface="Wingdings" panose="05000000000000000000" pitchFamily="2" charset="2"/>
              <a:buChar char="q"/>
            </a:pPr>
            <a:r>
              <a:rPr lang="en-US" sz="1600" dirty="0"/>
              <a:t>Displaying Score, Best-Score and Level to make it more engaging.</a:t>
            </a:r>
          </a:p>
          <a:p>
            <a:pPr marL="285750" indent="-285750" algn="l">
              <a:lnSpc>
                <a:spcPct val="110000"/>
              </a:lnSpc>
              <a:buFont typeface="Wingdings" panose="05000000000000000000" pitchFamily="2" charset="2"/>
              <a:buChar char="q"/>
            </a:pPr>
            <a:r>
              <a:rPr lang="en-US" sz="1600" dirty="0"/>
              <a:t>An option to Continue a lost game using Stars.</a:t>
            </a:r>
          </a:p>
          <a:p>
            <a:pPr marL="285750" indent="-285750" algn="l">
              <a:lnSpc>
                <a:spcPct val="110000"/>
              </a:lnSpc>
              <a:buFont typeface="Wingdings" panose="05000000000000000000" pitchFamily="2" charset="2"/>
              <a:buChar char="q"/>
            </a:pPr>
            <a:r>
              <a:rPr lang="en-US" sz="1600" dirty="0"/>
              <a:t>Difficulty increases with every 3 obstacles crossed by the player.</a:t>
            </a:r>
          </a:p>
          <a:p>
            <a:pPr marL="285750" indent="-285750" algn="l">
              <a:lnSpc>
                <a:spcPct val="110000"/>
              </a:lnSpc>
              <a:buFont typeface="Wingdings" panose="05000000000000000000" pitchFamily="2" charset="2"/>
              <a:buChar char="q"/>
            </a:pPr>
            <a:r>
              <a:rPr lang="en-US" sz="1600" dirty="0"/>
              <a:t>Easy to comprehend menus.</a:t>
            </a:r>
          </a:p>
          <a:p>
            <a:pPr marL="285750" indent="-285750" algn="l">
              <a:lnSpc>
                <a:spcPct val="110000"/>
              </a:lnSpc>
              <a:buFont typeface="Wingdings" panose="05000000000000000000" pitchFamily="2" charset="2"/>
              <a:buChar char="q"/>
            </a:pPr>
            <a:r>
              <a:rPr lang="en-US" sz="1600" dirty="0"/>
              <a:t>No exceptions in game play, handled using try and catch.</a:t>
            </a:r>
          </a:p>
          <a:p>
            <a:pPr marL="285750" indent="-285750" algn="l">
              <a:lnSpc>
                <a:spcPct val="110000"/>
              </a:lnSpc>
              <a:buFont typeface="Wingdings" panose="05000000000000000000" pitchFamily="2" charset="2"/>
              <a:buChar char="q"/>
            </a:pPr>
            <a:r>
              <a:rPr lang="en-US" sz="1600" dirty="0"/>
              <a:t>Structure/functions according to the use case and class diagram provided</a:t>
            </a:r>
          </a:p>
          <a:p>
            <a:pPr marL="285750" indent="-285750" algn="l">
              <a:lnSpc>
                <a:spcPct val="110000"/>
              </a:lnSpc>
              <a:buFont typeface="Wingdings" panose="05000000000000000000" pitchFamily="2" charset="2"/>
              <a:buChar char="q"/>
            </a:pPr>
            <a:r>
              <a:rPr lang="en-US" sz="1600" dirty="0"/>
              <a:t>Pause at any time during the game and then save or resume.</a:t>
            </a:r>
          </a:p>
          <a:p>
            <a:pPr marL="285750" indent="-285750" algn="l">
              <a:lnSpc>
                <a:spcPct val="110000"/>
              </a:lnSpc>
              <a:buFont typeface="Wingdings" panose="05000000000000000000" pitchFamily="2" charset="2"/>
              <a:buChar char="q"/>
            </a:pPr>
            <a:endParaRPr lang="en-US" sz="1600" dirty="0"/>
          </a:p>
        </p:txBody>
      </p:sp>
      <p:sp>
        <p:nvSpPr>
          <p:cNvPr id="4" name="TextBox 3">
            <a:extLst>
              <a:ext uri="{FF2B5EF4-FFF2-40B4-BE49-F238E27FC236}">
                <a16:creationId xmlns:a16="http://schemas.microsoft.com/office/drawing/2014/main" id="{54DDF411-1D68-40A3-A28B-2D592772DC74}"/>
              </a:ext>
            </a:extLst>
          </p:cNvPr>
          <p:cNvSpPr txBox="1"/>
          <p:nvPr/>
        </p:nvSpPr>
        <p:spPr>
          <a:xfrm>
            <a:off x="6762750" y="3243938"/>
            <a:ext cx="5151120" cy="3193438"/>
          </a:xfrm>
          <a:prstGeom prst="rect">
            <a:avLst/>
          </a:prstGeom>
          <a:noFill/>
        </p:spPr>
        <p:txBody>
          <a:bodyPr wrap="square" rtlCol="0">
            <a:spAutoFit/>
          </a:bodyPr>
          <a:lstStyle/>
          <a:p>
            <a:pPr>
              <a:lnSpc>
                <a:spcPct val="150000"/>
              </a:lnSpc>
            </a:pPr>
            <a:r>
              <a:rPr lang="en-US" sz="2400" b="1" dirty="0"/>
              <a:t>Instructions for playing</a:t>
            </a:r>
          </a:p>
          <a:p>
            <a:pPr marL="285750" indent="-285750">
              <a:lnSpc>
                <a:spcPct val="150000"/>
              </a:lnSpc>
              <a:buFont typeface="Wingdings" panose="05000000000000000000" pitchFamily="2" charset="2"/>
              <a:buChar char="q"/>
            </a:pPr>
            <a:r>
              <a:rPr lang="en-US" sz="1600" dirty="0"/>
              <a:t>Press Enter or use Mouse click to select menu options.</a:t>
            </a:r>
          </a:p>
          <a:p>
            <a:pPr marL="285750" indent="-285750">
              <a:lnSpc>
                <a:spcPct val="150000"/>
              </a:lnSpc>
              <a:buFont typeface="Wingdings" panose="05000000000000000000" pitchFamily="2" charset="2"/>
              <a:buChar char="q"/>
            </a:pPr>
            <a:r>
              <a:rPr lang="en-US" sz="1600" dirty="0"/>
              <a:t>Press Tab or use Mouse to switch among menu options.</a:t>
            </a:r>
          </a:p>
          <a:p>
            <a:pPr marL="285750" indent="-285750">
              <a:lnSpc>
                <a:spcPct val="150000"/>
              </a:lnSpc>
              <a:buFont typeface="Wingdings" panose="05000000000000000000" pitchFamily="2" charset="2"/>
              <a:buChar char="q"/>
            </a:pPr>
            <a:r>
              <a:rPr lang="en-US" sz="1600" dirty="0"/>
              <a:t>Press Enter or Space to Jump during the game.</a:t>
            </a:r>
          </a:p>
          <a:p>
            <a:pPr marL="285750" indent="-285750">
              <a:lnSpc>
                <a:spcPct val="150000"/>
              </a:lnSpc>
              <a:buFont typeface="Wingdings" panose="05000000000000000000" pitchFamily="2" charset="2"/>
              <a:buChar char="q"/>
            </a:pPr>
            <a:r>
              <a:rPr lang="en-US" sz="1600" dirty="0"/>
              <a:t>Press the key ‘P’ to pause the game at any point.</a:t>
            </a:r>
          </a:p>
          <a:p>
            <a:pPr marL="285750" indent="-285750">
              <a:lnSpc>
                <a:spcPct val="150000"/>
              </a:lnSpc>
              <a:buFont typeface="Wingdings" panose="05000000000000000000" pitchFamily="2" charset="2"/>
              <a:buChar char="q"/>
            </a:pPr>
            <a:r>
              <a:rPr lang="en-US" sz="1600" dirty="0"/>
              <a:t>You can choose to save the game once paused.</a:t>
            </a:r>
          </a:p>
          <a:p>
            <a:pPr marL="285750" indent="-285750">
              <a:lnSpc>
                <a:spcPct val="150000"/>
              </a:lnSpc>
              <a:buFont typeface="Wingdings" panose="05000000000000000000" pitchFamily="2" charset="2"/>
              <a:buChar char="q"/>
            </a:pPr>
            <a:r>
              <a:rPr lang="en-US" sz="1600" dirty="0"/>
              <a:t>You can continue a lost game using collected stars.</a:t>
            </a:r>
          </a:p>
          <a:p>
            <a:pPr marL="285750" indent="-285750">
              <a:lnSpc>
                <a:spcPct val="150000"/>
              </a:lnSpc>
              <a:buFont typeface="Wingdings" panose="05000000000000000000" pitchFamily="2" charset="2"/>
              <a:buChar char="q"/>
            </a:pPr>
            <a:r>
              <a:rPr lang="en-US" sz="1600" dirty="0"/>
              <a:t>Difficulty increases with Levels so keep up with it.</a:t>
            </a:r>
          </a:p>
        </p:txBody>
      </p:sp>
      <p:sp>
        <p:nvSpPr>
          <p:cNvPr id="5" name="TextBox 4">
            <a:extLst>
              <a:ext uri="{FF2B5EF4-FFF2-40B4-BE49-F238E27FC236}">
                <a16:creationId xmlns:a16="http://schemas.microsoft.com/office/drawing/2014/main" id="{4B70D1D9-2C53-4504-BBBA-B177F384F126}"/>
              </a:ext>
            </a:extLst>
          </p:cNvPr>
          <p:cNvSpPr txBox="1"/>
          <p:nvPr/>
        </p:nvSpPr>
        <p:spPr>
          <a:xfrm>
            <a:off x="6762750" y="942848"/>
            <a:ext cx="4758690" cy="2454775"/>
          </a:xfrm>
          <a:prstGeom prst="rect">
            <a:avLst/>
          </a:prstGeom>
          <a:noFill/>
        </p:spPr>
        <p:txBody>
          <a:bodyPr wrap="square" rtlCol="0">
            <a:spAutoFit/>
          </a:bodyPr>
          <a:lstStyle/>
          <a:p>
            <a:pPr>
              <a:lnSpc>
                <a:spcPct val="150000"/>
              </a:lnSpc>
            </a:pPr>
            <a:r>
              <a:rPr lang="en-US" sz="2400" b="1" dirty="0"/>
              <a:t>Design Components</a:t>
            </a:r>
          </a:p>
          <a:p>
            <a:pPr marL="342900" indent="-342900">
              <a:lnSpc>
                <a:spcPct val="150000"/>
              </a:lnSpc>
              <a:buFont typeface="Wingdings" panose="05000000000000000000" pitchFamily="2" charset="2"/>
              <a:buChar char="q"/>
            </a:pPr>
            <a:r>
              <a:rPr lang="en-US" sz="1600" dirty="0"/>
              <a:t>Fluid Animations.</a:t>
            </a:r>
          </a:p>
          <a:p>
            <a:pPr marL="342900" indent="-342900">
              <a:lnSpc>
                <a:spcPct val="150000"/>
              </a:lnSpc>
              <a:buFont typeface="Wingdings" panose="05000000000000000000" pitchFamily="2" charset="2"/>
              <a:buChar char="q"/>
            </a:pPr>
            <a:r>
              <a:rPr lang="en-US" sz="1600" dirty="0"/>
              <a:t>Timelines for all movements in the game.</a:t>
            </a:r>
          </a:p>
          <a:p>
            <a:pPr marL="342900" indent="-342900">
              <a:lnSpc>
                <a:spcPct val="150000"/>
              </a:lnSpc>
              <a:buFont typeface="Wingdings" panose="05000000000000000000" pitchFamily="2" charset="2"/>
              <a:buChar char="q"/>
            </a:pPr>
            <a:r>
              <a:rPr lang="en-US" sz="1600" dirty="0"/>
              <a:t>Sound for Level up, Game over and Star Collection.</a:t>
            </a:r>
          </a:p>
          <a:p>
            <a:pPr marL="342900" indent="-342900">
              <a:lnSpc>
                <a:spcPct val="150000"/>
              </a:lnSpc>
              <a:buFont typeface="Wingdings" panose="05000000000000000000" pitchFamily="2" charset="2"/>
              <a:buChar char="q"/>
            </a:pPr>
            <a:r>
              <a:rPr lang="en-US" sz="1600" dirty="0"/>
              <a:t>Image of star and Game logo added in the game.</a:t>
            </a:r>
          </a:p>
          <a:p>
            <a:pPr marL="342900" indent="-342900">
              <a:lnSpc>
                <a:spcPct val="150000"/>
              </a:lnSpc>
              <a:buFont typeface="Wingdings" panose="05000000000000000000" pitchFamily="2" charset="2"/>
              <a:buChar char="q"/>
            </a:pPr>
            <a:r>
              <a:rPr lang="en-US" sz="1600" dirty="0"/>
              <a:t>Color full Menus and Labels.</a:t>
            </a:r>
            <a:endParaRPr lang="en-IN" sz="1600" dirty="0"/>
          </a:p>
        </p:txBody>
      </p:sp>
    </p:spTree>
    <p:extLst>
      <p:ext uri="{BB962C8B-B14F-4D97-AF65-F5344CB8AC3E}">
        <p14:creationId xmlns:p14="http://schemas.microsoft.com/office/powerpoint/2010/main" val="611880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4601B-9715-4E5E-A2AD-B7E97180B3D6}"/>
              </a:ext>
            </a:extLst>
          </p:cNvPr>
          <p:cNvSpPr>
            <a:spLocks noGrp="1"/>
          </p:cNvSpPr>
          <p:nvPr>
            <p:ph type="title"/>
          </p:nvPr>
        </p:nvSpPr>
        <p:spPr>
          <a:xfrm>
            <a:off x="838200" y="137957"/>
            <a:ext cx="10872536" cy="800204"/>
          </a:xfrm>
        </p:spPr>
        <p:txBody>
          <a:bodyPr>
            <a:normAutofit/>
          </a:bodyPr>
          <a:lstStyle/>
          <a:p>
            <a:r>
              <a:rPr lang="en-US" sz="3200" b="1" u="sng" dirty="0">
                <a:solidFill>
                  <a:srgbClr val="002060"/>
                </a:solidFill>
                <a:latin typeface="Arial Nova Light" panose="020B0304020202020204" pitchFamily="34" charset="0"/>
              </a:rPr>
              <a:t>Problems and Solutions / Implementation</a:t>
            </a:r>
            <a:endParaRPr lang="en-IN" sz="3200" b="1" u="sng" dirty="0">
              <a:solidFill>
                <a:srgbClr val="002060"/>
              </a:solidFill>
              <a:latin typeface="Arial Nova Light" panose="020B0304020202020204" pitchFamily="34" charset="0"/>
            </a:endParaRPr>
          </a:p>
        </p:txBody>
      </p:sp>
      <p:sp>
        <p:nvSpPr>
          <p:cNvPr id="3" name="Content Placeholder 2">
            <a:extLst>
              <a:ext uri="{FF2B5EF4-FFF2-40B4-BE49-F238E27FC236}">
                <a16:creationId xmlns:a16="http://schemas.microsoft.com/office/drawing/2014/main" id="{82BEB9C5-194B-4993-AA68-CD3EFBCF6279}"/>
              </a:ext>
            </a:extLst>
          </p:cNvPr>
          <p:cNvSpPr>
            <a:spLocks noGrp="1"/>
          </p:cNvSpPr>
          <p:nvPr>
            <p:ph idx="1"/>
          </p:nvPr>
        </p:nvSpPr>
        <p:spPr>
          <a:xfrm>
            <a:off x="838200" y="951970"/>
            <a:ext cx="10515600" cy="4612323"/>
          </a:xfrm>
        </p:spPr>
        <p:txBody>
          <a:bodyPr>
            <a:noAutofit/>
          </a:bodyPr>
          <a:lstStyle/>
          <a:p>
            <a:pPr>
              <a:lnSpc>
                <a:spcPct val="110000"/>
              </a:lnSpc>
              <a:buFont typeface="Wingdings" panose="05000000000000000000" pitchFamily="2" charset="2"/>
              <a:buChar char="q"/>
            </a:pPr>
            <a:r>
              <a:rPr lang="en-US" sz="1700" u="sng" dirty="0"/>
              <a:t>Collision Detection</a:t>
            </a:r>
            <a:r>
              <a:rPr lang="en-US" sz="1700" dirty="0"/>
              <a:t>: Done by using intersect function in Shape class.</a:t>
            </a:r>
          </a:p>
          <a:p>
            <a:pPr>
              <a:lnSpc>
                <a:spcPct val="110000"/>
              </a:lnSpc>
              <a:buFont typeface="Wingdings" panose="05000000000000000000" pitchFamily="2" charset="2"/>
              <a:buChar char="q"/>
            </a:pPr>
            <a:r>
              <a:rPr lang="en-US" sz="1700" u="sng" dirty="0"/>
              <a:t>Continuous movement of all components</a:t>
            </a:r>
            <a:r>
              <a:rPr lang="en-US" sz="1700" dirty="0"/>
              <a:t>: Done by using Timelines</a:t>
            </a:r>
          </a:p>
          <a:p>
            <a:pPr>
              <a:lnSpc>
                <a:spcPct val="110000"/>
              </a:lnSpc>
              <a:buFont typeface="Wingdings" panose="05000000000000000000" pitchFamily="2" charset="2"/>
              <a:buChar char="q"/>
            </a:pPr>
            <a:r>
              <a:rPr lang="en-US" sz="1700" u="sng" dirty="0"/>
              <a:t>Moving The ball up endlessly</a:t>
            </a:r>
            <a:r>
              <a:rPr lang="en-US" sz="1700" dirty="0"/>
              <a:t>: Done by shifting the pane down when ball moves above the half of the screen.</a:t>
            </a:r>
          </a:p>
          <a:p>
            <a:pPr>
              <a:lnSpc>
                <a:spcPct val="110000"/>
              </a:lnSpc>
              <a:buFont typeface="Wingdings" panose="05000000000000000000" pitchFamily="2" charset="2"/>
              <a:buChar char="q"/>
            </a:pPr>
            <a:r>
              <a:rPr lang="en-US" sz="1700" u="sng" dirty="0"/>
              <a:t>Saving and Loading</a:t>
            </a:r>
            <a:r>
              <a:rPr lang="en-US" sz="1700" dirty="0"/>
              <a:t>: Done by serialization and deserialization</a:t>
            </a:r>
          </a:p>
          <a:p>
            <a:pPr>
              <a:lnSpc>
                <a:spcPct val="110000"/>
              </a:lnSpc>
              <a:buFont typeface="Wingdings" panose="05000000000000000000" pitchFamily="2" charset="2"/>
              <a:buChar char="q"/>
            </a:pPr>
            <a:r>
              <a:rPr lang="en-US" sz="1700" u="sng" dirty="0"/>
              <a:t>Rotating Obstacles</a:t>
            </a:r>
            <a:r>
              <a:rPr lang="en-US" sz="1700" b="1" dirty="0"/>
              <a:t>: </a:t>
            </a:r>
            <a:r>
              <a:rPr lang="en-US" sz="1700" dirty="0"/>
              <a:t>Using sin and cos formulas to arrive at a way to rotate and store their information at the same time.</a:t>
            </a:r>
            <a:endParaRPr lang="en-US" sz="1700" b="1" dirty="0"/>
          </a:p>
          <a:p>
            <a:pPr>
              <a:lnSpc>
                <a:spcPct val="110000"/>
              </a:lnSpc>
              <a:buFont typeface="Wingdings" panose="05000000000000000000" pitchFamily="2" charset="2"/>
              <a:buChar char="q"/>
            </a:pPr>
            <a:r>
              <a:rPr lang="en-US" sz="1700" u="sng" dirty="0"/>
              <a:t>Endless obstacles, stars and color changers</a:t>
            </a:r>
            <a:r>
              <a:rPr lang="en-US" sz="1700" dirty="0"/>
              <a:t>: By using </a:t>
            </a:r>
            <a:r>
              <a:rPr lang="en-US" sz="1700" dirty="0" err="1"/>
              <a:t>Arraylist</a:t>
            </a:r>
            <a:r>
              <a:rPr lang="en-US" sz="1700" dirty="0"/>
              <a:t> as a queue with updates at a fixed interval of time.</a:t>
            </a:r>
          </a:p>
          <a:p>
            <a:pPr>
              <a:lnSpc>
                <a:spcPct val="110000"/>
              </a:lnSpc>
              <a:buFont typeface="Wingdings" panose="05000000000000000000" pitchFamily="2" charset="2"/>
              <a:buChar char="q"/>
            </a:pPr>
            <a:r>
              <a:rPr lang="en-US" sz="1700" u="sng" dirty="0"/>
              <a:t>Managing versions and parallel working of team members</a:t>
            </a:r>
            <a:r>
              <a:rPr lang="en-US" sz="1700" b="1" dirty="0"/>
              <a:t>: </a:t>
            </a:r>
            <a:r>
              <a:rPr lang="en-US" sz="1700" dirty="0"/>
              <a:t>Using GitHub for version control and making frequent commits and pushes to the repository.</a:t>
            </a:r>
          </a:p>
          <a:p>
            <a:pPr>
              <a:lnSpc>
                <a:spcPct val="110000"/>
              </a:lnSpc>
              <a:buFont typeface="Wingdings" panose="05000000000000000000" pitchFamily="2" charset="2"/>
              <a:buChar char="q"/>
            </a:pPr>
            <a:r>
              <a:rPr lang="en-US" sz="1700" u="sng" dirty="0"/>
              <a:t>Managing so many classes and large code base</a:t>
            </a:r>
            <a:r>
              <a:rPr lang="en-US" sz="1700" b="1" dirty="0"/>
              <a:t>: </a:t>
            </a:r>
            <a:r>
              <a:rPr lang="en-US" sz="1700" dirty="0"/>
              <a:t>Using concepts of Object Oriented Programming and doing as less hard coding as possible.</a:t>
            </a:r>
          </a:p>
          <a:p>
            <a:pPr>
              <a:lnSpc>
                <a:spcPct val="110000"/>
              </a:lnSpc>
              <a:buFont typeface="Wingdings" panose="05000000000000000000" pitchFamily="2" charset="2"/>
              <a:buChar char="q"/>
            </a:pPr>
            <a:r>
              <a:rPr lang="en-US" sz="1700" u="sng" dirty="0"/>
              <a:t>Not knowing how to do something</a:t>
            </a:r>
            <a:r>
              <a:rPr lang="en-US" sz="1700" b="1" dirty="0"/>
              <a:t>: </a:t>
            </a:r>
            <a:r>
              <a:rPr lang="en-US" sz="1700" dirty="0"/>
              <a:t>JavaFX documentation/ class notes and YouTube tutorials.</a:t>
            </a:r>
          </a:p>
          <a:p>
            <a:pPr>
              <a:lnSpc>
                <a:spcPct val="110000"/>
              </a:lnSpc>
              <a:buFont typeface="Wingdings" panose="05000000000000000000" pitchFamily="2" charset="2"/>
              <a:buChar char="q"/>
            </a:pPr>
            <a:r>
              <a:rPr lang="en-US" sz="1700" u="sng" dirty="0"/>
              <a:t>Handling non-serializable components</a:t>
            </a:r>
            <a:r>
              <a:rPr lang="en-US" sz="1700" b="1" dirty="0"/>
              <a:t>: </a:t>
            </a:r>
            <a:r>
              <a:rPr lang="en-US" sz="1700" dirty="0"/>
              <a:t>Storing relevant information/ properties of the obstacle/star/color-changers/player that can be used to re-construct them with same orientation and rotation state.</a:t>
            </a:r>
            <a:endParaRPr lang="en-US" sz="1700" b="1" dirty="0"/>
          </a:p>
        </p:txBody>
      </p:sp>
      <p:pic>
        <p:nvPicPr>
          <p:cNvPr id="5" name="Picture 4">
            <a:extLst>
              <a:ext uri="{FF2B5EF4-FFF2-40B4-BE49-F238E27FC236}">
                <a16:creationId xmlns:a16="http://schemas.microsoft.com/office/drawing/2014/main" id="{4B896B9F-0DC8-4EEE-81C2-73F1B5F01F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2334" y="158671"/>
            <a:ext cx="1701826" cy="1572790"/>
          </a:xfrm>
          <a:prstGeom prst="rect">
            <a:avLst/>
          </a:prstGeom>
        </p:spPr>
      </p:pic>
    </p:spTree>
    <p:extLst>
      <p:ext uri="{BB962C8B-B14F-4D97-AF65-F5344CB8AC3E}">
        <p14:creationId xmlns:p14="http://schemas.microsoft.com/office/powerpoint/2010/main" val="3382554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C9FC3-DEDD-4F70-8EF7-7F43A45CACF7}"/>
              </a:ext>
            </a:extLst>
          </p:cNvPr>
          <p:cNvSpPr>
            <a:spLocks noGrp="1"/>
          </p:cNvSpPr>
          <p:nvPr>
            <p:ph type="title"/>
          </p:nvPr>
        </p:nvSpPr>
        <p:spPr>
          <a:xfrm>
            <a:off x="779647" y="280955"/>
            <a:ext cx="10327907" cy="691197"/>
          </a:xfrm>
        </p:spPr>
        <p:txBody>
          <a:bodyPr>
            <a:normAutofit/>
          </a:bodyPr>
          <a:lstStyle/>
          <a:p>
            <a:pPr algn="ctr"/>
            <a:r>
              <a:rPr lang="en-US" sz="3600" b="1" u="sng" dirty="0">
                <a:solidFill>
                  <a:srgbClr val="002060"/>
                </a:solidFill>
                <a:latin typeface="Arial Nova Light" panose="020B0304020202020204" pitchFamily="34" charset="0"/>
              </a:rPr>
              <a:t>Individual Effort</a:t>
            </a:r>
            <a:endParaRPr lang="en-IN" sz="3600" b="1" u="sng" dirty="0">
              <a:solidFill>
                <a:srgbClr val="002060"/>
              </a:solidFill>
              <a:latin typeface="Arial Nova Light" panose="020B0304020202020204" pitchFamily="34" charset="0"/>
            </a:endParaRPr>
          </a:p>
        </p:txBody>
      </p:sp>
      <p:sp>
        <p:nvSpPr>
          <p:cNvPr id="7" name="Subtitle 2">
            <a:extLst>
              <a:ext uri="{FF2B5EF4-FFF2-40B4-BE49-F238E27FC236}">
                <a16:creationId xmlns:a16="http://schemas.microsoft.com/office/drawing/2014/main" id="{B1CFEA50-DBC4-4F64-A5F9-4D48039B0357}"/>
              </a:ext>
            </a:extLst>
          </p:cNvPr>
          <p:cNvSpPr txBox="1">
            <a:spLocks/>
          </p:cNvSpPr>
          <p:nvPr/>
        </p:nvSpPr>
        <p:spPr>
          <a:xfrm>
            <a:off x="779647" y="1298548"/>
            <a:ext cx="5229727" cy="52784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b="1" dirty="0"/>
              <a:t>Vinayak Saxena</a:t>
            </a:r>
          </a:p>
          <a:p>
            <a:pPr marL="285750" indent="-285750">
              <a:lnSpc>
                <a:spcPct val="110000"/>
              </a:lnSpc>
              <a:buFont typeface="Wingdings" panose="05000000000000000000" pitchFamily="2" charset="2"/>
              <a:buChar char="q"/>
            </a:pPr>
            <a:r>
              <a:rPr lang="en-US" sz="1800" dirty="0"/>
              <a:t>Making 6 obstacles and stars</a:t>
            </a:r>
          </a:p>
          <a:p>
            <a:pPr marL="285750" indent="-285750">
              <a:lnSpc>
                <a:spcPct val="110000"/>
              </a:lnSpc>
              <a:buFont typeface="Wingdings" panose="05000000000000000000" pitchFamily="2" charset="2"/>
              <a:buChar char="q"/>
            </a:pPr>
            <a:r>
              <a:rPr lang="en-US" sz="1800" dirty="0"/>
              <a:t>Implementing sound in the game</a:t>
            </a:r>
          </a:p>
          <a:p>
            <a:pPr marL="285750" indent="-285750">
              <a:lnSpc>
                <a:spcPct val="110000"/>
              </a:lnSpc>
              <a:buFont typeface="Wingdings" panose="05000000000000000000" pitchFamily="2" charset="2"/>
              <a:buChar char="q"/>
            </a:pPr>
            <a:r>
              <a:rPr lang="en-US" sz="1800" dirty="0"/>
              <a:t>Serialization and Deserialization</a:t>
            </a:r>
          </a:p>
          <a:p>
            <a:pPr marL="285750" indent="-285750">
              <a:lnSpc>
                <a:spcPct val="110000"/>
              </a:lnSpc>
              <a:buFont typeface="Wingdings" panose="05000000000000000000" pitchFamily="2" charset="2"/>
              <a:buChar char="q"/>
            </a:pPr>
            <a:r>
              <a:rPr lang="en-US" sz="1800" dirty="0"/>
              <a:t>Moving the Rotating Obstacles.</a:t>
            </a:r>
          </a:p>
          <a:p>
            <a:pPr marL="285750" indent="-285750">
              <a:lnSpc>
                <a:spcPct val="110000"/>
              </a:lnSpc>
              <a:buFont typeface="Wingdings" panose="05000000000000000000" pitchFamily="2" charset="2"/>
              <a:buChar char="q"/>
            </a:pPr>
            <a:r>
              <a:rPr lang="en-US" sz="1800" dirty="0"/>
              <a:t>Collision Detection and Game flow management.</a:t>
            </a:r>
          </a:p>
          <a:p>
            <a:pPr marL="285750" indent="-285750">
              <a:lnSpc>
                <a:spcPct val="110000"/>
              </a:lnSpc>
              <a:buFont typeface="Wingdings" panose="05000000000000000000" pitchFamily="2" charset="2"/>
              <a:buChar char="q"/>
            </a:pPr>
            <a:r>
              <a:rPr lang="en-US" sz="1800" dirty="0"/>
              <a:t>Class Diagram</a:t>
            </a:r>
          </a:p>
          <a:p>
            <a:pPr marL="285750" indent="-285750">
              <a:lnSpc>
                <a:spcPct val="110000"/>
              </a:lnSpc>
              <a:buFont typeface="Wingdings" panose="05000000000000000000" pitchFamily="2" charset="2"/>
              <a:buChar char="q"/>
            </a:pPr>
            <a:r>
              <a:rPr lang="en-US" sz="1800" dirty="0"/>
              <a:t>Managing in-game animations.</a:t>
            </a:r>
          </a:p>
          <a:p>
            <a:pPr marL="285750" indent="-285750">
              <a:lnSpc>
                <a:spcPct val="110000"/>
              </a:lnSpc>
              <a:buFont typeface="Wingdings" panose="05000000000000000000" pitchFamily="2" charset="2"/>
              <a:buChar char="q"/>
            </a:pPr>
            <a:r>
              <a:rPr lang="en-US" sz="1800" dirty="0"/>
              <a:t>Complete Error and Exception Handling.</a:t>
            </a:r>
          </a:p>
          <a:p>
            <a:pPr marL="285750" indent="-285750">
              <a:lnSpc>
                <a:spcPct val="110000"/>
              </a:lnSpc>
              <a:buFont typeface="Wingdings" panose="05000000000000000000" pitchFamily="2" charset="2"/>
              <a:buChar char="q"/>
            </a:pPr>
            <a:r>
              <a:rPr lang="en-US" sz="1800" dirty="0"/>
              <a:t>Managing Lag in the game and fixing all such cases.</a:t>
            </a:r>
          </a:p>
          <a:p>
            <a:pPr marL="285750" indent="-285750">
              <a:lnSpc>
                <a:spcPct val="110000"/>
              </a:lnSpc>
              <a:buFont typeface="Wingdings" panose="05000000000000000000" pitchFamily="2" charset="2"/>
              <a:buChar char="q"/>
            </a:pPr>
            <a:r>
              <a:rPr lang="en-US" sz="1800" dirty="0"/>
              <a:t>Power point presentation.</a:t>
            </a:r>
          </a:p>
          <a:p>
            <a:pPr marL="285750" indent="-285750">
              <a:lnSpc>
                <a:spcPct val="110000"/>
              </a:lnSpc>
              <a:buFont typeface="Wingdings" panose="05000000000000000000" pitchFamily="2" charset="2"/>
              <a:buChar char="q"/>
            </a:pPr>
            <a:endParaRPr lang="en-US" sz="1600" dirty="0"/>
          </a:p>
        </p:txBody>
      </p:sp>
      <p:sp>
        <p:nvSpPr>
          <p:cNvPr id="12" name="Subtitle 2">
            <a:extLst>
              <a:ext uri="{FF2B5EF4-FFF2-40B4-BE49-F238E27FC236}">
                <a16:creationId xmlns:a16="http://schemas.microsoft.com/office/drawing/2014/main" id="{97807066-E0A9-4987-A924-F02B3BE24123}"/>
              </a:ext>
            </a:extLst>
          </p:cNvPr>
          <p:cNvSpPr txBox="1">
            <a:spLocks/>
          </p:cNvSpPr>
          <p:nvPr/>
        </p:nvSpPr>
        <p:spPr>
          <a:xfrm>
            <a:off x="7316804" y="1345812"/>
            <a:ext cx="4788569" cy="52784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endParaRPr lang="en-US" b="1" dirty="0"/>
          </a:p>
          <a:p>
            <a:pPr marL="285750" indent="-285750">
              <a:lnSpc>
                <a:spcPct val="110000"/>
              </a:lnSpc>
              <a:buFont typeface="Wingdings" panose="05000000000000000000" pitchFamily="2" charset="2"/>
              <a:buChar char="q"/>
            </a:pPr>
            <a:r>
              <a:rPr lang="en-US" sz="1800" dirty="0"/>
              <a:t>Making color changers, player</a:t>
            </a:r>
          </a:p>
          <a:p>
            <a:pPr marL="285750" indent="-285750">
              <a:lnSpc>
                <a:spcPct val="110000"/>
              </a:lnSpc>
              <a:buFont typeface="Wingdings" panose="05000000000000000000" pitchFamily="2" charset="2"/>
              <a:buChar char="q"/>
            </a:pPr>
            <a:r>
              <a:rPr lang="en-US" sz="1800" dirty="0"/>
              <a:t>Managing Menus and their animations.</a:t>
            </a:r>
          </a:p>
          <a:p>
            <a:pPr marL="285750" indent="-285750">
              <a:lnSpc>
                <a:spcPct val="110000"/>
              </a:lnSpc>
              <a:buFont typeface="Wingdings" panose="05000000000000000000" pitchFamily="2" charset="2"/>
              <a:buChar char="q"/>
            </a:pPr>
            <a:r>
              <a:rPr lang="en-US" sz="1800" dirty="0"/>
              <a:t>Complete Testing and Error Reporting.</a:t>
            </a:r>
          </a:p>
          <a:p>
            <a:pPr marL="285750" indent="-285750">
              <a:lnSpc>
                <a:spcPct val="110000"/>
              </a:lnSpc>
              <a:buFont typeface="Wingdings" panose="05000000000000000000" pitchFamily="2" charset="2"/>
              <a:buChar char="q"/>
            </a:pPr>
            <a:r>
              <a:rPr lang="en-US" sz="1800" dirty="0"/>
              <a:t>Moving the Linearly Moving  Obstacles. </a:t>
            </a:r>
          </a:p>
          <a:p>
            <a:pPr marL="285750" indent="-285750">
              <a:lnSpc>
                <a:spcPct val="110000"/>
              </a:lnSpc>
              <a:buFont typeface="Wingdings" panose="05000000000000000000" pitchFamily="2" charset="2"/>
              <a:buChar char="q"/>
            </a:pPr>
            <a:r>
              <a:rPr lang="en-US" sz="1800" dirty="0"/>
              <a:t>Use Case Diagram</a:t>
            </a:r>
          </a:p>
          <a:p>
            <a:pPr marL="285750" indent="-285750">
              <a:lnSpc>
                <a:spcPct val="110000"/>
              </a:lnSpc>
              <a:buFont typeface="Wingdings" panose="05000000000000000000" pitchFamily="2" charset="2"/>
              <a:buChar char="q"/>
            </a:pPr>
            <a:r>
              <a:rPr lang="en-US" sz="1800" dirty="0"/>
              <a:t>Implementing endless game mode.</a:t>
            </a:r>
          </a:p>
          <a:p>
            <a:pPr marL="285750" indent="-285750">
              <a:lnSpc>
                <a:spcPct val="110000"/>
              </a:lnSpc>
              <a:buFont typeface="Wingdings" panose="05000000000000000000" pitchFamily="2" charset="2"/>
              <a:buChar char="q"/>
            </a:pPr>
            <a:r>
              <a:rPr lang="en-US" sz="1800" dirty="0"/>
              <a:t>Initializing the non-serializable components.</a:t>
            </a:r>
          </a:p>
          <a:p>
            <a:pPr marL="285750" indent="-285750">
              <a:lnSpc>
                <a:spcPct val="110000"/>
              </a:lnSpc>
              <a:buFont typeface="Wingdings" panose="05000000000000000000" pitchFamily="2" charset="2"/>
              <a:buChar char="q"/>
            </a:pPr>
            <a:r>
              <a:rPr lang="en-US" sz="1800" dirty="0"/>
              <a:t>Improving the UI and in-game experience.</a:t>
            </a:r>
          </a:p>
        </p:txBody>
      </p:sp>
      <p:pic>
        <p:nvPicPr>
          <p:cNvPr id="14" name="Picture 13">
            <a:extLst>
              <a:ext uri="{FF2B5EF4-FFF2-40B4-BE49-F238E27FC236}">
                <a16:creationId xmlns:a16="http://schemas.microsoft.com/office/drawing/2014/main" id="{BBDE17A7-5E3A-4751-98EB-2CFFC98086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9150" y="2112121"/>
            <a:ext cx="1620230" cy="1216501"/>
          </a:xfrm>
          <a:prstGeom prst="rect">
            <a:avLst/>
          </a:prstGeom>
        </p:spPr>
      </p:pic>
    </p:spTree>
    <p:extLst>
      <p:ext uri="{BB962C8B-B14F-4D97-AF65-F5344CB8AC3E}">
        <p14:creationId xmlns:p14="http://schemas.microsoft.com/office/powerpoint/2010/main" val="2000228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DFD52-B741-4DB9-A997-FAD75E1D0A76}"/>
              </a:ext>
            </a:extLst>
          </p:cNvPr>
          <p:cNvSpPr>
            <a:spLocks noGrp="1"/>
          </p:cNvSpPr>
          <p:nvPr>
            <p:ph type="title"/>
          </p:nvPr>
        </p:nvSpPr>
        <p:spPr>
          <a:xfrm>
            <a:off x="838200" y="365125"/>
            <a:ext cx="10515600" cy="684029"/>
          </a:xfrm>
        </p:spPr>
        <p:txBody>
          <a:bodyPr>
            <a:normAutofit/>
          </a:bodyPr>
          <a:lstStyle/>
          <a:p>
            <a:pPr algn="ctr"/>
            <a:r>
              <a:rPr lang="en-US" sz="3600" b="1" u="sng" dirty="0">
                <a:solidFill>
                  <a:srgbClr val="002060"/>
                </a:solidFill>
                <a:latin typeface="Arial Nova Light" panose="020B0304020202020204" pitchFamily="34" charset="0"/>
              </a:rPr>
              <a:t>Bonus Components</a:t>
            </a:r>
            <a:endParaRPr lang="en-IN" sz="3600" b="1" u="sng" dirty="0">
              <a:solidFill>
                <a:srgbClr val="002060"/>
              </a:solidFill>
              <a:latin typeface="Arial Nova Light" panose="020B0304020202020204" pitchFamily="34" charset="0"/>
            </a:endParaRPr>
          </a:p>
        </p:txBody>
      </p:sp>
      <p:sp>
        <p:nvSpPr>
          <p:cNvPr id="3" name="Content Placeholder 2">
            <a:extLst>
              <a:ext uri="{FF2B5EF4-FFF2-40B4-BE49-F238E27FC236}">
                <a16:creationId xmlns:a16="http://schemas.microsoft.com/office/drawing/2014/main" id="{4A87403E-5BFE-4128-8598-F8BFE3DBEFCB}"/>
              </a:ext>
            </a:extLst>
          </p:cNvPr>
          <p:cNvSpPr>
            <a:spLocks noGrp="1"/>
          </p:cNvSpPr>
          <p:nvPr>
            <p:ph idx="1"/>
          </p:nvPr>
        </p:nvSpPr>
        <p:spPr>
          <a:xfrm>
            <a:off x="838200" y="1203158"/>
            <a:ext cx="10515600" cy="4550294"/>
          </a:xfrm>
        </p:spPr>
        <p:txBody>
          <a:bodyPr>
            <a:noAutofit/>
          </a:bodyPr>
          <a:lstStyle/>
          <a:p>
            <a:pPr>
              <a:buFont typeface="Wingdings" panose="05000000000000000000" pitchFamily="2" charset="2"/>
              <a:buChar char="q"/>
            </a:pPr>
            <a:r>
              <a:rPr lang="en-US" sz="1800" dirty="0"/>
              <a:t>Although the difficulty increases by increasing the speed of the obstacle, we have added another way to make it more interesting and hard to play: </a:t>
            </a:r>
            <a:r>
              <a:rPr lang="en-IN" sz="1800" dirty="0"/>
              <a:t>1) The stars also move from left to right and vice versa </a:t>
            </a:r>
            <a:r>
              <a:rPr lang="en-IN" sz="1800"/>
              <a:t>after level 2 so </a:t>
            </a:r>
            <a:r>
              <a:rPr lang="en-IN" sz="1800" dirty="0"/>
              <a:t>that it becomes even more difficult to take them. 2) The player’s ball starts fading with time when he reaches a level greater than 3, this way it becomes even harder to concentrate as the player must remember the ball </a:t>
            </a:r>
            <a:r>
              <a:rPr lang="en-IN" sz="1800" dirty="0" err="1"/>
              <a:t>color</a:t>
            </a:r>
            <a:r>
              <a:rPr lang="en-IN" sz="1800" dirty="0"/>
              <a:t> in order to know which place to move from in an obstacle. The ball </a:t>
            </a:r>
            <a:r>
              <a:rPr lang="en-IN" sz="1800" dirty="0" err="1"/>
              <a:t>color</a:t>
            </a:r>
            <a:r>
              <a:rPr lang="en-IN" sz="1800" dirty="0"/>
              <a:t> pops up every now and then for the user to revise the </a:t>
            </a:r>
            <a:r>
              <a:rPr lang="en-IN" sz="1800" dirty="0" err="1"/>
              <a:t>color</a:t>
            </a:r>
            <a:r>
              <a:rPr lang="en-IN" sz="1800" dirty="0"/>
              <a:t>.</a:t>
            </a:r>
          </a:p>
          <a:p>
            <a:pPr>
              <a:buFont typeface="Wingdings" panose="05000000000000000000" pitchFamily="2" charset="2"/>
              <a:buChar char="q"/>
            </a:pPr>
            <a:r>
              <a:rPr lang="en-IN" sz="1800" dirty="0"/>
              <a:t>We have also added sound to the various sections of our game. For example: Level up, Game over and Star collection.</a:t>
            </a:r>
          </a:p>
          <a:p>
            <a:pPr>
              <a:buFont typeface="Wingdings" panose="05000000000000000000" pitchFamily="2" charset="2"/>
              <a:buChar char="q"/>
            </a:pPr>
            <a:r>
              <a:rPr lang="en-IN" sz="1800" dirty="0"/>
              <a:t>We have added a very cool animation in our pause menu which allows the player to continue the game only while the timer does not go off. The timer is animated as it is done in games like Temple Run, by making a custom circular progress bar. The pause menu also has a custom alert dialog to tell the user why they cannot continue an ended game with proper reason in case they are not able to continue a saved game for reasons like: not enough stars.</a:t>
            </a:r>
          </a:p>
          <a:p>
            <a:pPr>
              <a:buFont typeface="Wingdings" panose="05000000000000000000" pitchFamily="2" charset="2"/>
              <a:buChar char="q"/>
            </a:pPr>
            <a:r>
              <a:rPr lang="en-IN" sz="1800" dirty="0"/>
              <a:t>When user continues an ended game, the ball </a:t>
            </a:r>
            <a:r>
              <a:rPr lang="en-IN" sz="1800" dirty="0" err="1"/>
              <a:t>color</a:t>
            </a:r>
            <a:r>
              <a:rPr lang="en-IN" sz="1800" dirty="0"/>
              <a:t> is changed to white so that it can pass the obstacle it collided with. This way the game looks more like a real endless game as we don’t get unnecessary collisions just after the ended game has been continued.</a:t>
            </a:r>
            <a:endParaRPr lang="en-US" sz="1800" dirty="0"/>
          </a:p>
        </p:txBody>
      </p:sp>
    </p:spTree>
    <p:extLst>
      <p:ext uri="{BB962C8B-B14F-4D97-AF65-F5344CB8AC3E}">
        <p14:creationId xmlns:p14="http://schemas.microsoft.com/office/powerpoint/2010/main" val="273407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868</Words>
  <Application>Microsoft Office PowerPoint</Application>
  <PresentationFormat>Widescreen</PresentationFormat>
  <Paragraphs>68</Paragraphs>
  <Slides>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Nova Light</vt:lpstr>
      <vt:lpstr>Calibri</vt:lpstr>
      <vt:lpstr>Calibri Light</vt:lpstr>
      <vt:lpstr>Wingdings</vt:lpstr>
      <vt:lpstr>Office Theme</vt:lpstr>
      <vt:lpstr>Color Switch Clone – AP Final Project               - Vinayak Ravi Saxena (11704488)</vt:lpstr>
      <vt:lpstr>Problems and Solutions / Implementation</vt:lpstr>
      <vt:lpstr>Individual Effort</vt:lpstr>
      <vt:lpstr>Bonus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Switch Clone – AP Final Project</dc:title>
  <dc:creator>Priyam Agarwal</dc:creator>
  <cp:lastModifiedBy>Vinayak Ravi Saxena</cp:lastModifiedBy>
  <cp:revision>17</cp:revision>
  <dcterms:created xsi:type="dcterms:W3CDTF">2020-12-17T11:03:32Z</dcterms:created>
  <dcterms:modified xsi:type="dcterms:W3CDTF">2021-10-21T19:54:50Z</dcterms:modified>
</cp:coreProperties>
</file>