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0" r:id="rId5"/>
    <p:sldMasterId id="2147483710" r:id="rId6"/>
  </p:sldMasterIdLst>
  <p:notesMasterIdLst>
    <p:notesMasterId r:id="rId17"/>
  </p:notesMasterIdLst>
  <p:handoutMasterIdLst>
    <p:handoutMasterId r:id="rId18"/>
  </p:handoutMasterIdLst>
  <p:sldIdLst>
    <p:sldId id="409" r:id="rId7"/>
    <p:sldId id="411" r:id="rId8"/>
    <p:sldId id="388" r:id="rId9"/>
    <p:sldId id="420" r:id="rId10"/>
    <p:sldId id="407" r:id="rId11"/>
    <p:sldId id="421" r:id="rId12"/>
    <p:sldId id="422" r:id="rId13"/>
    <p:sldId id="423" r:id="rId14"/>
    <p:sldId id="424" r:id="rId15"/>
    <p:sldId id="42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1B1D1"/>
    <a:srgbClr val="4498C2"/>
    <a:srgbClr val="4F81BD"/>
    <a:srgbClr val="8BACD3"/>
    <a:srgbClr val="F3F7FB"/>
    <a:srgbClr val="92D050"/>
    <a:srgbClr val="7FBA00"/>
    <a:srgbClr val="00AEEF"/>
    <a:srgbClr val="86C400"/>
    <a:srgbClr val="82BF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957" autoAdjust="0"/>
    <p:restoredTop sz="93255" autoAdjust="0"/>
  </p:normalViewPr>
  <p:slideViewPr>
    <p:cSldViewPr snapToGrid="0">
      <p:cViewPr varScale="1">
        <p:scale>
          <a:sx n="137" d="100"/>
          <a:sy n="137" d="100"/>
        </p:scale>
        <p:origin x="208" y="72"/>
      </p:cViewPr>
      <p:guideLst/>
    </p:cSldViewPr>
  </p:slideViewPr>
  <p:notesTextViewPr>
    <p:cViewPr>
      <p:scale>
        <a:sx n="3" d="2"/>
        <a:sy n="3" d="2"/>
      </p:scale>
      <p:origin x="0" y="0"/>
    </p:cViewPr>
  </p:notesTextViewPr>
  <p:notesViewPr>
    <p:cSldViewPr snapToGrid="0">
      <p:cViewPr varScale="1">
        <p:scale>
          <a:sx n="59" d="100"/>
          <a:sy n="59" d="100"/>
        </p:scale>
        <p:origin x="182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slide" Target="slides/slide9.xml"/><Relationship Id="rId23" Type="http://schemas.microsoft.com/office/2015/10/relationships/revisionInfo" Target="revisionInfo.xml"/><Relationship Id="rId10" Type="http://schemas.openxmlformats.org/officeDocument/2006/relationships/slide" Target="slides/slide4.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10/5/2017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10/5/2017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CFD207A-07DF-40AD-A916-9872E089CE7A}" type="slidenum">
              <a:rPr lang="en-US" smtClean="0"/>
              <a:t>1</a:t>
            </a:fld>
            <a:endParaRPr lang="en-US"/>
          </a:p>
        </p:txBody>
      </p:sp>
    </p:spTree>
    <p:extLst>
      <p:ext uri="{BB962C8B-B14F-4D97-AF65-F5344CB8AC3E}">
        <p14:creationId xmlns:p14="http://schemas.microsoft.com/office/powerpoint/2010/main" val="10371568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CFD207A-07DF-40AD-A916-9872E089CE7A}" type="slidenum">
              <a:rPr lang="en-US" smtClean="0"/>
              <a:t>10</a:t>
            </a:fld>
            <a:endParaRPr lang="en-US"/>
          </a:p>
        </p:txBody>
      </p:sp>
    </p:spTree>
    <p:extLst>
      <p:ext uri="{BB962C8B-B14F-4D97-AF65-F5344CB8AC3E}">
        <p14:creationId xmlns:p14="http://schemas.microsoft.com/office/powerpoint/2010/main" val="2710872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CFD207A-07DF-40AD-A916-9872E089CE7A}" type="slidenum">
              <a:rPr lang="en-US" smtClean="0"/>
              <a:t>2</a:t>
            </a:fld>
            <a:endParaRPr lang="en-US"/>
          </a:p>
        </p:txBody>
      </p:sp>
    </p:spTree>
    <p:extLst>
      <p:ext uri="{BB962C8B-B14F-4D97-AF65-F5344CB8AC3E}">
        <p14:creationId xmlns:p14="http://schemas.microsoft.com/office/powerpoint/2010/main" val="988394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CFD207A-07DF-40AD-A916-9872E089CE7A}" type="slidenum">
              <a:rPr lang="en-US" smtClean="0"/>
              <a:t>3</a:t>
            </a:fld>
            <a:endParaRPr lang="en-US"/>
          </a:p>
        </p:txBody>
      </p:sp>
    </p:spTree>
    <p:extLst>
      <p:ext uri="{BB962C8B-B14F-4D97-AF65-F5344CB8AC3E}">
        <p14:creationId xmlns:p14="http://schemas.microsoft.com/office/powerpoint/2010/main" val="4089682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51000" y="677863"/>
            <a:ext cx="3263900" cy="1836737"/>
          </a:xfrm>
        </p:spPr>
      </p:sp>
      <p:sp>
        <p:nvSpPr>
          <p:cNvPr id="3" name="Notes Placeholder 2"/>
          <p:cNvSpPr>
            <a:spLocks noGrp="1"/>
          </p:cNvSpPr>
          <p:nvPr>
            <p:ph type="body" idx="1"/>
          </p:nvPr>
        </p:nvSpPr>
        <p:spPr>
          <a:xfrm>
            <a:off x="684561" y="2816567"/>
            <a:ext cx="5476479" cy="5770873"/>
          </a:xfrm>
        </p:spPr>
        <p:txBody>
          <a:bodyPr/>
          <a:lstStyle/>
          <a:p>
            <a:endParaRPr lang="en-US" sz="100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81905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a:p>
        </p:txBody>
      </p:sp>
    </p:spTree>
    <p:extLst>
      <p:ext uri="{BB962C8B-B14F-4D97-AF65-F5344CB8AC3E}">
        <p14:creationId xmlns:p14="http://schemas.microsoft.com/office/powerpoint/2010/main" val="1136143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a:p>
        </p:txBody>
      </p:sp>
    </p:spTree>
    <p:extLst>
      <p:ext uri="{BB962C8B-B14F-4D97-AF65-F5344CB8AC3E}">
        <p14:creationId xmlns:p14="http://schemas.microsoft.com/office/powerpoint/2010/main" val="25429148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CFD207A-07DF-40AD-A916-9872E089CE7A}" type="slidenum">
              <a:rPr lang="en-US" smtClean="0"/>
              <a:t>7</a:t>
            </a:fld>
            <a:endParaRPr lang="en-US"/>
          </a:p>
        </p:txBody>
      </p:sp>
    </p:spTree>
    <p:extLst>
      <p:ext uri="{BB962C8B-B14F-4D97-AF65-F5344CB8AC3E}">
        <p14:creationId xmlns:p14="http://schemas.microsoft.com/office/powerpoint/2010/main" val="27716440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a:p>
        </p:txBody>
      </p:sp>
    </p:spTree>
    <p:extLst>
      <p:ext uri="{BB962C8B-B14F-4D97-AF65-F5344CB8AC3E}">
        <p14:creationId xmlns:p14="http://schemas.microsoft.com/office/powerpoint/2010/main" val="30089948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a:p>
        </p:txBody>
      </p:sp>
    </p:spTree>
    <p:extLst>
      <p:ext uri="{BB962C8B-B14F-4D97-AF65-F5344CB8AC3E}">
        <p14:creationId xmlns:p14="http://schemas.microsoft.com/office/powerpoint/2010/main" val="34489083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a:t>Course title style</a:t>
            </a:r>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9"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2" y="3878576"/>
            <a:ext cx="7171338"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8589" y="6118622"/>
            <a:ext cx="1255413" cy="268966"/>
          </a:xfrm>
          <a:prstGeom prst="rect">
            <a:avLst/>
          </a:prstGeom>
        </p:spPr>
      </p:pic>
    </p:spTree>
    <p:extLst>
      <p:ext uri="{BB962C8B-B14F-4D97-AF65-F5344CB8AC3E}">
        <p14:creationId xmlns:p14="http://schemas.microsoft.com/office/powerpoint/2010/main" val="35748283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2050989"/>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83" indent="0">
              <a:buNone/>
              <a:defRPr/>
            </a:lvl3pPr>
            <a:lvl4pPr marL="448164" indent="0">
              <a:buNone/>
              <a:defRPr/>
            </a:lvl4pPr>
            <a:lvl5pPr marL="672246"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413019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8"/>
            <a:ext cx="11653523" cy="2117332"/>
          </a:xfrm>
        </p:spPr>
        <p:txBody>
          <a:bodyPr>
            <a:spAutoFit/>
          </a:bodyPr>
          <a:lstStyle>
            <a:lvl1pPr>
              <a:defRPr sz="392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379441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1942412"/>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194" indent="0">
              <a:buNone/>
              <a:tabLst/>
              <a:defRPr sz="1961"/>
            </a:lvl3pPr>
            <a:lvl4pPr marL="451276" indent="0">
              <a:buNone/>
              <a:defRPr/>
            </a:lvl4pPr>
            <a:lvl5pPr marL="672246"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6" y="1189176"/>
            <a:ext cx="5378548" cy="1942412"/>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194" indent="0">
              <a:buNone/>
              <a:tabLst/>
              <a:defRPr sz="1961"/>
            </a:lvl3pPr>
            <a:lvl4pPr marL="451276" indent="0">
              <a:buNone/>
              <a:defRPr/>
            </a:lvl4pPr>
            <a:lvl5pPr marL="672246"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405598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443234"/>
          </a:xfrm>
        </p:spPr>
        <p:txBody>
          <a:bodyPr wrap="square">
            <a:spAutoFit/>
          </a:bodyPr>
          <a:lstStyle>
            <a:lvl1pPr marL="281660" indent="-281660">
              <a:spcBef>
                <a:spcPts val="1200"/>
              </a:spcBef>
              <a:buClr>
                <a:schemeClr val="tx1"/>
              </a:buClr>
              <a:buFont typeface="Arial" pitchFamily="34" charset="0"/>
              <a:buChar char="•"/>
              <a:defRPr sz="3137"/>
            </a:lvl1pPr>
            <a:lvl2pPr marL="520668" indent="-228585">
              <a:defRPr sz="2353"/>
            </a:lvl2pPr>
            <a:lvl3pPr marL="685758" indent="-165089">
              <a:tabLst/>
              <a:defRPr sz="1961"/>
            </a:lvl3pPr>
            <a:lvl4pPr marL="863546" indent="-177789">
              <a:defRPr/>
            </a:lvl4pPr>
            <a:lvl5pPr marL="1028637" indent="-16508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6" y="1189176"/>
            <a:ext cx="5378548" cy="2443234"/>
          </a:xfrm>
        </p:spPr>
        <p:txBody>
          <a:bodyPr wrap="square">
            <a:spAutoFit/>
          </a:bodyPr>
          <a:lstStyle>
            <a:lvl1pPr marL="281660" indent="-281660">
              <a:spcBef>
                <a:spcPts val="1200"/>
              </a:spcBef>
              <a:buClr>
                <a:schemeClr val="tx1"/>
              </a:buClr>
              <a:buFont typeface="Arial" pitchFamily="34" charset="0"/>
              <a:buChar char="•"/>
              <a:defRPr sz="3137"/>
            </a:lvl1pPr>
            <a:lvl2pPr marL="520668" indent="-228585">
              <a:defRPr sz="2353"/>
            </a:lvl2pPr>
            <a:lvl3pPr marL="685758" indent="-165089">
              <a:tabLst/>
              <a:defRPr sz="1961"/>
            </a:lvl3pPr>
            <a:lvl4pPr marL="863546" indent="-177789">
              <a:defRPr/>
            </a:lvl4pPr>
            <a:lvl5pPr marL="1028637" indent="-16508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5585228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4805465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56298949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7" y="2240363"/>
            <a:ext cx="9859116" cy="995838"/>
          </a:xfrm>
          <a:noFill/>
        </p:spPr>
        <p:txBody>
          <a:bodyPr tIns="91440" bIns="91440" anchor="b" anchorCtr="0">
            <a:spAutoFit/>
          </a:bodyPr>
          <a:lstStyle>
            <a:lvl1pPr>
              <a:defRPr sz="5882" spc="-99"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836309" y="3694460"/>
            <a:ext cx="9860673"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a:t>Speaker Name</a:t>
            </a:r>
          </a:p>
        </p:txBody>
      </p:sp>
      <p:cxnSp>
        <p:nvCxnSpPr>
          <p:cNvPr id="10" name="Straight Connector 9"/>
          <p:cNvCxnSpPr/>
          <p:nvPr userDrawn="1"/>
        </p:nvCxnSpPr>
        <p:spPr>
          <a:xfrm>
            <a:off x="1010614"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9" y="4207040"/>
            <a:ext cx="9860673"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a:t>Optional Title Role, Company</a:t>
            </a:r>
          </a:p>
        </p:txBody>
      </p:sp>
    </p:spTree>
    <p:extLst>
      <p:ext uri="{BB962C8B-B14F-4D97-AF65-F5344CB8AC3E}">
        <p14:creationId xmlns:p14="http://schemas.microsoft.com/office/powerpoint/2010/main" val="3896510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9" y="2240363"/>
            <a:ext cx="6947134" cy="995838"/>
          </a:xfrm>
          <a:noFill/>
        </p:spPr>
        <p:txBody>
          <a:bodyPr wrap="square" tIns="91440" bIns="91440" anchor="b" anchorCtr="0">
            <a:spAutoFit/>
          </a:bodyPr>
          <a:lstStyle>
            <a:lvl1pPr>
              <a:defRPr sz="5882" spc="-99" baseline="0">
                <a:gradFill>
                  <a:gsLst>
                    <a:gs pos="0">
                      <a:schemeClr val="tx1"/>
                    </a:gs>
                    <a:gs pos="100000">
                      <a:schemeClr val="tx1"/>
                    </a:gs>
                  </a:gsLst>
                  <a:lin ang="5400000" scaled="0"/>
                </a:gradFill>
              </a:defRPr>
            </a:lvl1pPr>
          </a:lstStyle>
          <a:p>
            <a:r>
              <a:rPr lang="en-US" dirty="0"/>
              <a:t>Announcing title</a:t>
            </a:r>
          </a:p>
        </p:txBody>
      </p:sp>
      <p:sp>
        <p:nvSpPr>
          <p:cNvPr id="5" name="Text Placeholder 4"/>
          <p:cNvSpPr>
            <a:spLocks noGrp="1"/>
          </p:cNvSpPr>
          <p:nvPr>
            <p:ph type="body" sz="quarter" idx="12" hasCustomPrompt="1"/>
          </p:nvPr>
        </p:nvSpPr>
        <p:spPr>
          <a:xfrm>
            <a:off x="4995860"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a:t>Content placeholder</a:t>
            </a:r>
          </a:p>
        </p:txBody>
      </p:sp>
      <p:cxnSp>
        <p:nvCxnSpPr>
          <p:cNvPr id="10" name="Straight Connector 9"/>
          <p:cNvCxnSpPr/>
          <p:nvPr userDrawn="1"/>
        </p:nvCxnSpPr>
        <p:spPr>
          <a:xfrm>
            <a:off x="5170164"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02333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9" baseline="0">
                <a:gradFill>
                  <a:gsLst>
                    <a:gs pos="100000">
                      <a:schemeClr val="tx1"/>
                    </a:gs>
                    <a:gs pos="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98994237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9"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785959752"/>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9"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026715087"/>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9"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27908462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9"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93277579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_charcoal_BUILD LOGO">
    <p:bg>
      <p:bgPr>
        <a:solidFill>
          <a:schemeClr val="bg1"/>
        </a:solidFill>
        <a:effectLst/>
      </p:bgPr>
    </p:bg>
    <p:spTree>
      <p:nvGrpSpPr>
        <p:cNvPr id="1" name=""/>
        <p:cNvGrpSpPr/>
        <p:nvPr/>
      </p:nvGrpSpPr>
      <p:grpSpPr>
        <a:xfrm>
          <a:off x="0" y="0"/>
          <a:ext cx="0" cy="0"/>
          <a:chOff x="0" y="0"/>
          <a:chExt cx="0" cy="0"/>
        </a:xfrm>
      </p:grpSpPr>
      <p:sp>
        <p:nvSpPr>
          <p:cNvPr id="4" name="Freeform 3"/>
          <p:cNvSpPr>
            <a:spLocks noEditPoints="1"/>
          </p:cNvSpPr>
          <p:nvPr userDrawn="1"/>
        </p:nvSpPr>
        <p:spPr bwMode="black">
          <a:xfrm>
            <a:off x="10533079" y="6220470"/>
            <a:ext cx="1380557"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30" tIns="44815" rIns="89630" bIns="44815" numCol="1" anchor="t" anchorCtr="0" compatLnSpc="1">
            <a:prstTxWarp prst="textNoShape">
              <a:avLst/>
            </a:prstTxWarp>
          </a:bodyPr>
          <a:lstStyle/>
          <a:p>
            <a:pPr marL="0" marR="0" lvl="0" indent="0" algn="l" defTabSz="914307" rtl="0" eaLnBrk="1" fontAlgn="auto" latinLnBrk="0" hangingPunct="1">
              <a:lnSpc>
                <a:spcPct val="100000"/>
              </a:lnSpc>
              <a:spcBef>
                <a:spcPts val="0"/>
              </a:spcBef>
              <a:spcAft>
                <a:spcPts val="0"/>
              </a:spcAft>
              <a:buClrTx/>
              <a:buSzTx/>
              <a:buFontTx/>
              <a:buNone/>
              <a:tabLst/>
              <a:defRPr/>
            </a:pPr>
            <a:endParaRPr kumimoji="0" lang="en-US" sz="1766"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108009465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_blue_BUILD LOGO">
    <p:bg>
      <p:bgPr>
        <a:solidFill>
          <a:schemeClr val="accent1"/>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9" y="6220470"/>
            <a:ext cx="1380557"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30" tIns="44815" rIns="89630" bIns="44815" numCol="1" anchor="t" anchorCtr="0" compatLnSpc="1">
            <a:prstTxWarp prst="textNoShape">
              <a:avLst/>
            </a:prstTxWarp>
          </a:bodyPr>
          <a:lstStyle/>
          <a:p>
            <a:pPr marL="0" marR="0" lvl="0" indent="0" algn="l" defTabSz="914307" rtl="0" eaLnBrk="1" fontAlgn="auto" latinLnBrk="0" hangingPunct="1">
              <a:lnSpc>
                <a:spcPct val="100000"/>
              </a:lnSpc>
              <a:spcBef>
                <a:spcPts val="0"/>
              </a:spcBef>
              <a:spcAft>
                <a:spcPts val="0"/>
              </a:spcAft>
              <a:buClrTx/>
              <a:buSzTx/>
              <a:buFontTx/>
              <a:buNone/>
              <a:tabLst/>
              <a:defRPr/>
            </a:pPr>
            <a:endParaRPr kumimoji="0" lang="en-US" sz="1766"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1119320294"/>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_gray_BUILD LOGO">
    <p:bg>
      <p:bgPr>
        <a:solidFill>
          <a:schemeClr val="accent2"/>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9" y="6220470"/>
            <a:ext cx="1380557"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30" tIns="44815" rIns="89630" bIns="44815" numCol="1" anchor="t" anchorCtr="0" compatLnSpc="1">
            <a:prstTxWarp prst="textNoShape">
              <a:avLst/>
            </a:prstTxWarp>
          </a:bodyPr>
          <a:lstStyle/>
          <a:p>
            <a:pPr marL="0" marR="0" lvl="0" indent="0" algn="l" defTabSz="914307" rtl="0" eaLnBrk="1" fontAlgn="auto" latinLnBrk="0" hangingPunct="1">
              <a:lnSpc>
                <a:spcPct val="100000"/>
              </a:lnSpc>
              <a:spcBef>
                <a:spcPts val="0"/>
              </a:spcBef>
              <a:spcAft>
                <a:spcPts val="0"/>
              </a:spcAft>
              <a:buClrTx/>
              <a:buSzTx/>
              <a:buFontTx/>
              <a:buNone/>
              <a:tabLst/>
              <a:defRPr/>
            </a:pPr>
            <a:endParaRPr kumimoji="0" lang="en-US" sz="1766"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901998120"/>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_silver_BUILD LOGO">
    <p:bg>
      <p:bgPr>
        <a:solidFill>
          <a:schemeClr val="bg2"/>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0533079" y="6220470"/>
            <a:ext cx="1380557"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30" tIns="44815" rIns="89630" bIns="44815" numCol="1" anchor="t" anchorCtr="0" compatLnSpc="1">
            <a:prstTxWarp prst="textNoShape">
              <a:avLst/>
            </a:prstTxWarp>
          </a:bodyPr>
          <a:lstStyle/>
          <a:p>
            <a:pPr marL="0" marR="0" lvl="0" indent="0" algn="l" defTabSz="914307" rtl="0" eaLnBrk="1" fontAlgn="auto" latinLnBrk="0" hangingPunct="1">
              <a:lnSpc>
                <a:spcPct val="100000"/>
              </a:lnSpc>
              <a:spcBef>
                <a:spcPts val="0"/>
              </a:spcBef>
              <a:spcAft>
                <a:spcPts val="0"/>
              </a:spcAft>
              <a:buClrTx/>
              <a:buSzTx/>
              <a:buFontTx/>
              <a:buNone/>
              <a:tabLst/>
              <a:defRPr/>
            </a:pPr>
            <a:endParaRPr kumimoji="0" lang="en-US" sz="1766" b="0" i="0" u="none" strike="noStrike" kern="1200" cap="none" spc="0" normalizeH="0" baseline="0" noProof="0">
              <a:ln>
                <a:noFill/>
              </a:ln>
              <a:solidFill>
                <a:srgbClr val="333333"/>
              </a:solidFill>
              <a:effectLst/>
              <a:uLnTx/>
              <a:uFillTx/>
              <a:latin typeface="Segoe UI"/>
              <a:ea typeface="+mn-ea"/>
              <a:cs typeface="+mn-cs"/>
            </a:endParaRPr>
          </a:p>
        </p:txBody>
      </p:sp>
    </p:spTree>
    <p:extLst>
      <p:ext uri="{BB962C8B-B14F-4D97-AF65-F5344CB8AC3E}">
        <p14:creationId xmlns:p14="http://schemas.microsoft.com/office/powerpoint/2010/main" val="323919855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251639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896841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0774583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519136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751720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012300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171616"/>
            <a:ext cx="11653522" cy="395276"/>
          </a:xfrm>
          <a:prstGeom prst="rect">
            <a:avLst/>
          </a:prstGeom>
          <a:noFill/>
          <a:ln w="12700">
            <a:noFill/>
            <a:miter lim="800000"/>
            <a:headEnd type="none" w="sm" len="sm"/>
            <a:tailEnd type="none" w="sm" len="sm"/>
          </a:ln>
          <a:effectLst/>
        </p:spPr>
        <p:txBody>
          <a:bodyPr vert="horz" wrap="square" lIns="179259" tIns="143407" rIns="179259" bIns="143407" numCol="1" anchor="t" anchorCtr="0" compatLnSpc="1">
            <a:prstTxWarp prst="textNoShape">
              <a:avLst/>
            </a:prstTxWarp>
            <a:spAutoFit/>
          </a:bodyPr>
          <a:lstStyle/>
          <a:p>
            <a:pPr marL="0" marR="0" lvl="0" indent="0" algn="l" defTabSz="913864"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 2014 Microsoft Corporation. All rights reserved. </a:t>
            </a:r>
          </a:p>
        </p:txBody>
      </p:sp>
      <p:pic>
        <p:nvPicPr>
          <p:cNvPr id="4" name="Picture 3"/>
          <p:cNvPicPr>
            <a:picLocks noChangeAspect="1"/>
          </p:cNvPicPr>
          <p:nvPr userDrawn="1"/>
        </p:nvPicPr>
        <p:blipFill>
          <a:blip r:embed="rId2"/>
          <a:stretch>
            <a:fillRect/>
          </a:stretch>
        </p:blipFill>
        <p:spPr bwMode="black">
          <a:xfrm>
            <a:off x="450205" y="3083651"/>
            <a:ext cx="3227129" cy="692059"/>
          </a:xfrm>
          <a:prstGeom prst="rect">
            <a:avLst/>
          </a:prstGeom>
        </p:spPr>
      </p:pic>
    </p:spTree>
    <p:extLst>
      <p:ext uri="{BB962C8B-B14F-4D97-AF65-F5344CB8AC3E}">
        <p14:creationId xmlns:p14="http://schemas.microsoft.com/office/powerpoint/2010/main" val="637517419"/>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8"/>
            <a:ext cx="11653523" cy="2461101"/>
          </a:xfrm>
          <a:prstGeom prst="rect">
            <a:avLst/>
          </a:prstGeom>
        </p:spPr>
        <p:txBody>
          <a:bodyPr/>
          <a:lstStyle>
            <a:lvl1pPr marL="284771" indent="-284771">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05" indent="-275434">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975" indent="-284771">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058" indent="-224083">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139" indent="-224083">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7"/>
            <a:ext cx="12192001" cy="619126"/>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6633591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7" y="2816941"/>
            <a:ext cx="11034445" cy="2387600"/>
          </a:xfrm>
        </p:spPr>
        <p:txBody>
          <a:bodyPr anchor="b">
            <a:noAutofit/>
          </a:bodyPr>
          <a:lstStyle>
            <a:lvl1pPr algn="l">
              <a:defRPr sz="23895">
                <a:solidFill>
                  <a:schemeClr val="bg1"/>
                </a:solidFill>
              </a:defRPr>
            </a:lvl1pPr>
          </a:lstStyle>
          <a:p>
            <a:r>
              <a:rPr lang="en-US" dirty="0"/>
              <a:t>web</a:t>
            </a:r>
          </a:p>
        </p:txBody>
      </p:sp>
    </p:spTree>
    <p:extLst>
      <p:ext uri="{BB962C8B-B14F-4D97-AF65-F5344CB8AC3E}">
        <p14:creationId xmlns:p14="http://schemas.microsoft.com/office/powerpoint/2010/main" val="138873867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Rectangle 1"/>
          <p:cNvSpPr/>
          <p:nvPr userDrawn="1"/>
        </p:nvSpPr>
        <p:spPr bwMode="auto">
          <a:xfrm>
            <a:off x="0" y="0"/>
            <a:ext cx="121920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marL="0" marR="0" lvl="0" indent="0" algn="ctr" defTabSz="913691"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208875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88704555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Blank_blue">
    <p:bg>
      <p:bgPr>
        <a:solidFill>
          <a:schemeClr val="accent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bwMode="black">
          <a:xfrm>
            <a:off x="10354019" y="6145571"/>
            <a:ext cx="1355630" cy="290715"/>
          </a:xfrm>
          <a:prstGeom prst="rect">
            <a:avLst/>
          </a:prstGeom>
        </p:spPr>
      </p:pic>
      <p:sp>
        <p:nvSpPr>
          <p:cNvPr id="3" name="Freeform 2"/>
          <p:cNvSpPr>
            <a:spLocks noEditPoints="1"/>
          </p:cNvSpPr>
          <p:nvPr userDrawn="1"/>
        </p:nvSpPr>
        <p:spPr bwMode="black">
          <a:xfrm>
            <a:off x="2095549" y="2425050"/>
            <a:ext cx="8000902" cy="2007903"/>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30" tIns="44815" rIns="89630" bIns="44815" numCol="1" anchor="t" anchorCtr="0" compatLnSpc="1">
            <a:prstTxWarp prst="textNoShape">
              <a:avLst/>
            </a:prstTxWarp>
          </a:bodyPr>
          <a:lstStyle/>
          <a:p>
            <a:pPr marL="0" marR="0" lvl="0" indent="0" algn="l" defTabSz="914307" rtl="0" eaLnBrk="1" fontAlgn="auto" latinLnBrk="0" hangingPunct="1">
              <a:lnSpc>
                <a:spcPct val="100000"/>
              </a:lnSpc>
              <a:spcBef>
                <a:spcPts val="0"/>
              </a:spcBef>
              <a:spcAft>
                <a:spcPts val="0"/>
              </a:spcAft>
              <a:buClrTx/>
              <a:buSzTx/>
              <a:buFontTx/>
              <a:buNone/>
              <a:tabLst/>
              <a:defRPr/>
            </a:pPr>
            <a:endParaRPr kumimoji="0" lang="en-US" sz="1766"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1672954969"/>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9"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2" y="3878576"/>
            <a:ext cx="7171338"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8589" y="6118622"/>
            <a:ext cx="1255413" cy="268966"/>
          </a:xfrm>
          <a:prstGeom prst="rect">
            <a:avLst/>
          </a:prstGeom>
        </p:spPr>
      </p:pic>
    </p:spTree>
    <p:extLst>
      <p:ext uri="{BB962C8B-B14F-4D97-AF65-F5344CB8AC3E}">
        <p14:creationId xmlns:p14="http://schemas.microsoft.com/office/powerpoint/2010/main" val="18991393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946145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2050989"/>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83" indent="0">
              <a:buNone/>
              <a:defRPr/>
            </a:lvl3pPr>
            <a:lvl4pPr marL="448164" indent="0">
              <a:buNone/>
              <a:defRPr/>
            </a:lvl4pPr>
            <a:lvl5pPr marL="672246"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6094801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8"/>
            <a:ext cx="11653523" cy="2117332"/>
          </a:xfrm>
        </p:spPr>
        <p:txBody>
          <a:bodyPr>
            <a:spAutoFit/>
          </a:bodyPr>
          <a:lstStyle>
            <a:lvl1pPr>
              <a:defRPr sz="392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98988912"/>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1942412"/>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194" indent="0">
              <a:buNone/>
              <a:tabLst/>
              <a:defRPr sz="1961"/>
            </a:lvl3pPr>
            <a:lvl4pPr marL="451276" indent="0">
              <a:buNone/>
              <a:defRPr/>
            </a:lvl4pPr>
            <a:lvl5pPr marL="672246"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6" y="1189176"/>
            <a:ext cx="5378548" cy="1942412"/>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194" indent="0">
              <a:buNone/>
              <a:tabLst/>
              <a:defRPr sz="1961"/>
            </a:lvl3pPr>
            <a:lvl4pPr marL="451276" indent="0">
              <a:buNone/>
              <a:defRPr/>
            </a:lvl4pPr>
            <a:lvl5pPr marL="672246"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9614501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443234"/>
          </a:xfrm>
        </p:spPr>
        <p:txBody>
          <a:bodyPr wrap="square">
            <a:spAutoFit/>
          </a:bodyPr>
          <a:lstStyle>
            <a:lvl1pPr marL="281660" indent="-281660">
              <a:spcBef>
                <a:spcPts val="1200"/>
              </a:spcBef>
              <a:buClr>
                <a:schemeClr val="tx1"/>
              </a:buClr>
              <a:buFont typeface="Arial" pitchFamily="34" charset="0"/>
              <a:buChar char="•"/>
              <a:defRPr sz="3137"/>
            </a:lvl1pPr>
            <a:lvl2pPr marL="520668" indent="-228585">
              <a:defRPr sz="2353"/>
            </a:lvl2pPr>
            <a:lvl3pPr marL="685758" indent="-165089">
              <a:tabLst/>
              <a:defRPr sz="1961"/>
            </a:lvl3pPr>
            <a:lvl4pPr marL="863546" indent="-177789">
              <a:defRPr/>
            </a:lvl4pPr>
            <a:lvl5pPr marL="1028637" indent="-16508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6" y="1189176"/>
            <a:ext cx="5378548" cy="2443234"/>
          </a:xfrm>
        </p:spPr>
        <p:txBody>
          <a:bodyPr wrap="square">
            <a:spAutoFit/>
          </a:bodyPr>
          <a:lstStyle>
            <a:lvl1pPr marL="281660" indent="-281660">
              <a:spcBef>
                <a:spcPts val="1200"/>
              </a:spcBef>
              <a:buClr>
                <a:schemeClr val="tx1"/>
              </a:buClr>
              <a:buFont typeface="Arial" pitchFamily="34" charset="0"/>
              <a:buChar char="•"/>
              <a:defRPr sz="3137"/>
            </a:lvl1pPr>
            <a:lvl2pPr marL="520668" indent="-228585">
              <a:defRPr sz="2353"/>
            </a:lvl2pPr>
            <a:lvl3pPr marL="685758" indent="-165089">
              <a:tabLst/>
              <a:defRPr sz="1961"/>
            </a:lvl3pPr>
            <a:lvl4pPr marL="863546" indent="-177789">
              <a:defRPr/>
            </a:lvl4pPr>
            <a:lvl5pPr marL="1028637" indent="-16508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56749416"/>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064370207"/>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39302764"/>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7" y="2240363"/>
            <a:ext cx="9859116" cy="995838"/>
          </a:xfrm>
          <a:noFill/>
        </p:spPr>
        <p:txBody>
          <a:bodyPr tIns="91440" bIns="91440" anchor="b" anchorCtr="0">
            <a:spAutoFit/>
          </a:bodyPr>
          <a:lstStyle>
            <a:lvl1pPr>
              <a:defRPr sz="5882" spc="-99"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836309" y="3694460"/>
            <a:ext cx="9860673"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a:t>Speaker Name</a:t>
            </a:r>
          </a:p>
        </p:txBody>
      </p:sp>
      <p:cxnSp>
        <p:nvCxnSpPr>
          <p:cNvPr id="10" name="Straight Connector 9"/>
          <p:cNvCxnSpPr/>
          <p:nvPr userDrawn="1"/>
        </p:nvCxnSpPr>
        <p:spPr>
          <a:xfrm>
            <a:off x="1010614"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9" y="4207040"/>
            <a:ext cx="9860673"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a:t>Optional Title Role, Company</a:t>
            </a:r>
          </a:p>
        </p:txBody>
      </p:sp>
    </p:spTree>
    <p:extLst>
      <p:ext uri="{BB962C8B-B14F-4D97-AF65-F5344CB8AC3E}">
        <p14:creationId xmlns:p14="http://schemas.microsoft.com/office/powerpoint/2010/main" val="2198842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9" y="2240363"/>
            <a:ext cx="6947134" cy="995838"/>
          </a:xfrm>
          <a:noFill/>
        </p:spPr>
        <p:txBody>
          <a:bodyPr wrap="square" tIns="91440" bIns="91440" anchor="b" anchorCtr="0">
            <a:spAutoFit/>
          </a:bodyPr>
          <a:lstStyle>
            <a:lvl1pPr>
              <a:defRPr sz="5882" spc="-99" baseline="0">
                <a:gradFill>
                  <a:gsLst>
                    <a:gs pos="0">
                      <a:schemeClr val="tx1"/>
                    </a:gs>
                    <a:gs pos="100000">
                      <a:schemeClr val="tx1"/>
                    </a:gs>
                  </a:gsLst>
                  <a:lin ang="5400000" scaled="0"/>
                </a:gradFill>
              </a:defRPr>
            </a:lvl1pPr>
          </a:lstStyle>
          <a:p>
            <a:r>
              <a:rPr lang="en-US" dirty="0"/>
              <a:t>Announcing title</a:t>
            </a:r>
          </a:p>
        </p:txBody>
      </p:sp>
      <p:sp>
        <p:nvSpPr>
          <p:cNvPr id="5" name="Text Placeholder 4"/>
          <p:cNvSpPr>
            <a:spLocks noGrp="1"/>
          </p:cNvSpPr>
          <p:nvPr>
            <p:ph type="body" sz="quarter" idx="12" hasCustomPrompt="1"/>
          </p:nvPr>
        </p:nvSpPr>
        <p:spPr>
          <a:xfrm>
            <a:off x="4995860"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a:t>Content placeholder</a:t>
            </a:r>
          </a:p>
        </p:txBody>
      </p:sp>
      <p:cxnSp>
        <p:nvCxnSpPr>
          <p:cNvPr id="10" name="Straight Connector 9"/>
          <p:cNvCxnSpPr/>
          <p:nvPr userDrawn="1"/>
        </p:nvCxnSpPr>
        <p:spPr>
          <a:xfrm>
            <a:off x="5170164"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23976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9" baseline="0">
                <a:gradFill>
                  <a:gsLst>
                    <a:gs pos="100000">
                      <a:schemeClr val="tx1"/>
                    </a:gs>
                    <a:gs pos="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3342708500"/>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9"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69519797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902160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9"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693254648"/>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9"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5299805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9"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057389547"/>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_charcoal_BUILD LOGO">
    <p:bg>
      <p:bgPr>
        <a:solidFill>
          <a:schemeClr val="bg1"/>
        </a:solidFill>
        <a:effectLst/>
      </p:bgPr>
    </p:bg>
    <p:spTree>
      <p:nvGrpSpPr>
        <p:cNvPr id="1" name=""/>
        <p:cNvGrpSpPr/>
        <p:nvPr/>
      </p:nvGrpSpPr>
      <p:grpSpPr>
        <a:xfrm>
          <a:off x="0" y="0"/>
          <a:ext cx="0" cy="0"/>
          <a:chOff x="0" y="0"/>
          <a:chExt cx="0" cy="0"/>
        </a:xfrm>
      </p:grpSpPr>
      <p:sp>
        <p:nvSpPr>
          <p:cNvPr id="4" name="Freeform 3"/>
          <p:cNvSpPr>
            <a:spLocks noEditPoints="1"/>
          </p:cNvSpPr>
          <p:nvPr userDrawn="1"/>
        </p:nvSpPr>
        <p:spPr bwMode="black">
          <a:xfrm>
            <a:off x="10533079" y="6220470"/>
            <a:ext cx="1380557"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30" tIns="44815" rIns="89630" bIns="44815" numCol="1" anchor="t" anchorCtr="0" compatLnSpc="1">
            <a:prstTxWarp prst="textNoShape">
              <a:avLst/>
            </a:prstTxWarp>
          </a:bodyPr>
          <a:lstStyle/>
          <a:p>
            <a:pPr marL="0" marR="0" lvl="0" indent="0" algn="l" defTabSz="914307" rtl="0" eaLnBrk="1" fontAlgn="auto" latinLnBrk="0" hangingPunct="1">
              <a:lnSpc>
                <a:spcPct val="100000"/>
              </a:lnSpc>
              <a:spcBef>
                <a:spcPts val="0"/>
              </a:spcBef>
              <a:spcAft>
                <a:spcPts val="0"/>
              </a:spcAft>
              <a:buClrTx/>
              <a:buSzTx/>
              <a:buFontTx/>
              <a:buNone/>
              <a:tabLst/>
              <a:defRPr/>
            </a:pPr>
            <a:endParaRPr kumimoji="0" lang="en-US" sz="1766"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2542633814"/>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nk_blue_BUILD LOGO">
    <p:bg>
      <p:bgPr>
        <a:solidFill>
          <a:schemeClr val="accent1"/>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9" y="6220470"/>
            <a:ext cx="1380557"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30" tIns="44815" rIns="89630" bIns="44815" numCol="1" anchor="t" anchorCtr="0" compatLnSpc="1">
            <a:prstTxWarp prst="textNoShape">
              <a:avLst/>
            </a:prstTxWarp>
          </a:bodyPr>
          <a:lstStyle/>
          <a:p>
            <a:pPr marL="0" marR="0" lvl="0" indent="0" algn="l" defTabSz="914307" rtl="0" eaLnBrk="1" fontAlgn="auto" latinLnBrk="0" hangingPunct="1">
              <a:lnSpc>
                <a:spcPct val="100000"/>
              </a:lnSpc>
              <a:spcBef>
                <a:spcPts val="0"/>
              </a:spcBef>
              <a:spcAft>
                <a:spcPts val="0"/>
              </a:spcAft>
              <a:buClrTx/>
              <a:buSzTx/>
              <a:buFontTx/>
              <a:buNone/>
              <a:tabLst/>
              <a:defRPr/>
            </a:pPr>
            <a:endParaRPr kumimoji="0" lang="en-US" sz="1766"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2567251060"/>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lank_gray_BUILD LOGO">
    <p:bg>
      <p:bgPr>
        <a:solidFill>
          <a:schemeClr val="accent2"/>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9" y="6220470"/>
            <a:ext cx="1380557"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30" tIns="44815" rIns="89630" bIns="44815" numCol="1" anchor="t" anchorCtr="0" compatLnSpc="1">
            <a:prstTxWarp prst="textNoShape">
              <a:avLst/>
            </a:prstTxWarp>
          </a:bodyPr>
          <a:lstStyle/>
          <a:p>
            <a:pPr marL="0" marR="0" lvl="0" indent="0" algn="l" defTabSz="914307" rtl="0" eaLnBrk="1" fontAlgn="auto" latinLnBrk="0" hangingPunct="1">
              <a:lnSpc>
                <a:spcPct val="100000"/>
              </a:lnSpc>
              <a:spcBef>
                <a:spcPts val="0"/>
              </a:spcBef>
              <a:spcAft>
                <a:spcPts val="0"/>
              </a:spcAft>
              <a:buClrTx/>
              <a:buSzTx/>
              <a:buFontTx/>
              <a:buNone/>
              <a:tabLst/>
              <a:defRPr/>
            </a:pPr>
            <a:endParaRPr kumimoji="0" lang="en-US" sz="1766"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4265299301"/>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_silver_BUILD LOGO">
    <p:bg>
      <p:bgPr>
        <a:solidFill>
          <a:schemeClr val="bg2"/>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0533079" y="6220470"/>
            <a:ext cx="1380557"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30" tIns="44815" rIns="89630" bIns="44815" numCol="1" anchor="t" anchorCtr="0" compatLnSpc="1">
            <a:prstTxWarp prst="textNoShape">
              <a:avLst/>
            </a:prstTxWarp>
          </a:bodyPr>
          <a:lstStyle/>
          <a:p>
            <a:pPr marL="0" marR="0" lvl="0" indent="0" algn="l" defTabSz="914307" rtl="0" eaLnBrk="1" fontAlgn="auto" latinLnBrk="0" hangingPunct="1">
              <a:lnSpc>
                <a:spcPct val="100000"/>
              </a:lnSpc>
              <a:spcBef>
                <a:spcPts val="0"/>
              </a:spcBef>
              <a:spcAft>
                <a:spcPts val="0"/>
              </a:spcAft>
              <a:buClrTx/>
              <a:buSzTx/>
              <a:buFontTx/>
              <a:buNone/>
              <a:tabLst/>
              <a:defRPr/>
            </a:pPr>
            <a:endParaRPr kumimoji="0" lang="en-US" sz="1766" b="0" i="0" u="none" strike="noStrike" kern="1200" cap="none" spc="0" normalizeH="0" baseline="0" noProof="0">
              <a:ln>
                <a:noFill/>
              </a:ln>
              <a:solidFill>
                <a:srgbClr val="333333"/>
              </a:solidFill>
              <a:effectLst/>
              <a:uLnTx/>
              <a:uFillTx/>
              <a:latin typeface="Segoe UI"/>
              <a:ea typeface="+mn-ea"/>
              <a:cs typeface="+mn-cs"/>
            </a:endParaRPr>
          </a:p>
        </p:txBody>
      </p:sp>
    </p:spTree>
    <p:extLst>
      <p:ext uri="{BB962C8B-B14F-4D97-AF65-F5344CB8AC3E}">
        <p14:creationId xmlns:p14="http://schemas.microsoft.com/office/powerpoint/2010/main" val="93161052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7069674"/>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2638294"/>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790765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83989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405301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7818315"/>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171616"/>
            <a:ext cx="11653522" cy="395276"/>
          </a:xfrm>
          <a:prstGeom prst="rect">
            <a:avLst/>
          </a:prstGeom>
          <a:noFill/>
          <a:ln w="12700">
            <a:noFill/>
            <a:miter lim="800000"/>
            <a:headEnd type="none" w="sm" len="sm"/>
            <a:tailEnd type="none" w="sm" len="sm"/>
          </a:ln>
          <a:effectLst/>
        </p:spPr>
        <p:txBody>
          <a:bodyPr vert="horz" wrap="square" lIns="179259" tIns="143407" rIns="179259" bIns="143407" numCol="1" anchor="t" anchorCtr="0" compatLnSpc="1">
            <a:prstTxWarp prst="textNoShape">
              <a:avLst/>
            </a:prstTxWarp>
            <a:spAutoFit/>
          </a:bodyPr>
          <a:lstStyle/>
          <a:p>
            <a:pPr marL="0" marR="0" lvl="0" indent="0" algn="l" defTabSz="913864"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 2014 Microsoft Corporation. All rights reserved. </a:t>
            </a:r>
          </a:p>
        </p:txBody>
      </p:sp>
      <p:pic>
        <p:nvPicPr>
          <p:cNvPr id="4" name="Picture 3"/>
          <p:cNvPicPr>
            <a:picLocks noChangeAspect="1"/>
          </p:cNvPicPr>
          <p:nvPr userDrawn="1"/>
        </p:nvPicPr>
        <p:blipFill>
          <a:blip r:embed="rId2"/>
          <a:stretch>
            <a:fillRect/>
          </a:stretch>
        </p:blipFill>
        <p:spPr bwMode="black">
          <a:xfrm>
            <a:off x="450205" y="3083651"/>
            <a:ext cx="3227129" cy="692059"/>
          </a:xfrm>
          <a:prstGeom prst="rect">
            <a:avLst/>
          </a:prstGeom>
        </p:spPr>
      </p:pic>
    </p:spTree>
    <p:extLst>
      <p:ext uri="{BB962C8B-B14F-4D97-AF65-F5344CB8AC3E}">
        <p14:creationId xmlns:p14="http://schemas.microsoft.com/office/powerpoint/2010/main" val="1192577286"/>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8"/>
            <a:ext cx="11653523" cy="2461101"/>
          </a:xfrm>
          <a:prstGeom prst="rect">
            <a:avLst/>
          </a:prstGeom>
        </p:spPr>
        <p:txBody>
          <a:bodyPr/>
          <a:lstStyle>
            <a:lvl1pPr marL="284771" indent="-284771">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05" indent="-275434">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975" indent="-284771">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058" indent="-224083">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139" indent="-224083">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7"/>
            <a:ext cx="12192001" cy="619126"/>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793403845"/>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7" y="2816941"/>
            <a:ext cx="11034445" cy="2387600"/>
          </a:xfrm>
        </p:spPr>
        <p:txBody>
          <a:bodyPr anchor="b">
            <a:noAutofit/>
          </a:bodyPr>
          <a:lstStyle>
            <a:lvl1pPr algn="l">
              <a:defRPr sz="23895">
                <a:solidFill>
                  <a:schemeClr val="bg1"/>
                </a:solidFill>
              </a:defRPr>
            </a:lvl1pPr>
          </a:lstStyle>
          <a:p>
            <a:r>
              <a:rPr lang="en-US" dirty="0"/>
              <a:t>web</a:t>
            </a:r>
          </a:p>
        </p:txBody>
      </p:sp>
    </p:spTree>
    <p:extLst>
      <p:ext uri="{BB962C8B-B14F-4D97-AF65-F5344CB8AC3E}">
        <p14:creationId xmlns:p14="http://schemas.microsoft.com/office/powerpoint/2010/main" val="169861678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Rectangle 1"/>
          <p:cNvSpPr/>
          <p:nvPr userDrawn="1"/>
        </p:nvSpPr>
        <p:spPr bwMode="auto">
          <a:xfrm>
            <a:off x="0" y="0"/>
            <a:ext cx="121920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marL="0" marR="0" lvl="0" indent="0" algn="ctr" defTabSz="913691"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237958234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6885298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Blank_blue">
    <p:bg>
      <p:bgPr>
        <a:solidFill>
          <a:schemeClr val="accent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bwMode="black">
          <a:xfrm>
            <a:off x="10354019" y="6145571"/>
            <a:ext cx="1355630" cy="290715"/>
          </a:xfrm>
          <a:prstGeom prst="rect">
            <a:avLst/>
          </a:prstGeom>
        </p:spPr>
      </p:pic>
      <p:sp>
        <p:nvSpPr>
          <p:cNvPr id="3" name="Freeform 2"/>
          <p:cNvSpPr>
            <a:spLocks noEditPoints="1"/>
          </p:cNvSpPr>
          <p:nvPr userDrawn="1"/>
        </p:nvSpPr>
        <p:spPr bwMode="black">
          <a:xfrm>
            <a:off x="2095549" y="2425050"/>
            <a:ext cx="8000902" cy="2007903"/>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30" tIns="44815" rIns="89630" bIns="44815" numCol="1" anchor="t" anchorCtr="0" compatLnSpc="1">
            <a:prstTxWarp prst="textNoShape">
              <a:avLst/>
            </a:prstTxWarp>
          </a:bodyPr>
          <a:lstStyle/>
          <a:p>
            <a:pPr marL="0" marR="0" lvl="0" indent="0" algn="l" defTabSz="914307" rtl="0" eaLnBrk="1" fontAlgn="auto" latinLnBrk="0" hangingPunct="1">
              <a:lnSpc>
                <a:spcPct val="100000"/>
              </a:lnSpc>
              <a:spcBef>
                <a:spcPts val="0"/>
              </a:spcBef>
              <a:spcAft>
                <a:spcPts val="0"/>
              </a:spcAft>
              <a:buClrTx/>
              <a:buSzTx/>
              <a:buFontTx/>
              <a:buNone/>
              <a:tabLst/>
              <a:defRPr/>
            </a:pPr>
            <a:endParaRPr kumimoji="0" lang="en-US" sz="1766"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423593688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18" Type="http://schemas.openxmlformats.org/officeDocument/2006/relationships/slideLayout" Target="../slideLayouts/slideLayout26.xml"/><Relationship Id="rId26" Type="http://schemas.openxmlformats.org/officeDocument/2006/relationships/slideLayout" Target="../slideLayouts/slideLayout34.xml"/><Relationship Id="rId3" Type="http://schemas.openxmlformats.org/officeDocument/2006/relationships/slideLayout" Target="../slideLayouts/slideLayout11.xml"/><Relationship Id="rId21" Type="http://schemas.openxmlformats.org/officeDocument/2006/relationships/slideLayout" Target="../slideLayouts/slideLayout29.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17" Type="http://schemas.openxmlformats.org/officeDocument/2006/relationships/slideLayout" Target="../slideLayouts/slideLayout25.xml"/><Relationship Id="rId25" Type="http://schemas.openxmlformats.org/officeDocument/2006/relationships/slideLayout" Target="../slideLayouts/slideLayout33.xml"/><Relationship Id="rId2" Type="http://schemas.openxmlformats.org/officeDocument/2006/relationships/slideLayout" Target="../slideLayouts/slideLayout10.xml"/><Relationship Id="rId16" Type="http://schemas.openxmlformats.org/officeDocument/2006/relationships/slideLayout" Target="../slideLayouts/slideLayout24.xml"/><Relationship Id="rId20" Type="http://schemas.openxmlformats.org/officeDocument/2006/relationships/slideLayout" Target="../slideLayouts/slideLayout28.xml"/><Relationship Id="rId29" Type="http://schemas.openxmlformats.org/officeDocument/2006/relationships/slideLayout" Target="../slideLayouts/slideLayout37.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24" Type="http://schemas.openxmlformats.org/officeDocument/2006/relationships/slideLayout" Target="../slideLayouts/slideLayout32.xml"/><Relationship Id="rId5" Type="http://schemas.openxmlformats.org/officeDocument/2006/relationships/slideLayout" Target="../slideLayouts/slideLayout13.xml"/><Relationship Id="rId15" Type="http://schemas.openxmlformats.org/officeDocument/2006/relationships/slideLayout" Target="../slideLayouts/slideLayout23.xml"/><Relationship Id="rId23" Type="http://schemas.openxmlformats.org/officeDocument/2006/relationships/slideLayout" Target="../slideLayouts/slideLayout31.xml"/><Relationship Id="rId28" Type="http://schemas.openxmlformats.org/officeDocument/2006/relationships/slideLayout" Target="../slideLayouts/slideLayout36.xml"/><Relationship Id="rId10" Type="http://schemas.openxmlformats.org/officeDocument/2006/relationships/slideLayout" Target="../slideLayouts/slideLayout18.xml"/><Relationship Id="rId19" Type="http://schemas.openxmlformats.org/officeDocument/2006/relationships/slideLayout" Target="../slideLayouts/slideLayout27.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 Id="rId22" Type="http://schemas.openxmlformats.org/officeDocument/2006/relationships/slideLayout" Target="../slideLayouts/slideLayout30.xml"/><Relationship Id="rId27" Type="http://schemas.openxmlformats.org/officeDocument/2006/relationships/slideLayout" Target="../slideLayouts/slideLayout35.xml"/><Relationship Id="rId30"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18" Type="http://schemas.openxmlformats.org/officeDocument/2006/relationships/slideLayout" Target="../slideLayouts/slideLayout55.xml"/><Relationship Id="rId26" Type="http://schemas.openxmlformats.org/officeDocument/2006/relationships/slideLayout" Target="../slideLayouts/slideLayout63.xml"/><Relationship Id="rId3" Type="http://schemas.openxmlformats.org/officeDocument/2006/relationships/slideLayout" Target="../slideLayouts/slideLayout40.xml"/><Relationship Id="rId21" Type="http://schemas.openxmlformats.org/officeDocument/2006/relationships/slideLayout" Target="../slideLayouts/slideLayout58.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17" Type="http://schemas.openxmlformats.org/officeDocument/2006/relationships/slideLayout" Target="../slideLayouts/slideLayout54.xml"/><Relationship Id="rId25" Type="http://schemas.openxmlformats.org/officeDocument/2006/relationships/slideLayout" Target="../slideLayouts/slideLayout62.xml"/><Relationship Id="rId2" Type="http://schemas.openxmlformats.org/officeDocument/2006/relationships/slideLayout" Target="../slideLayouts/slideLayout39.xml"/><Relationship Id="rId16" Type="http://schemas.openxmlformats.org/officeDocument/2006/relationships/slideLayout" Target="../slideLayouts/slideLayout53.xml"/><Relationship Id="rId20" Type="http://schemas.openxmlformats.org/officeDocument/2006/relationships/slideLayout" Target="../slideLayouts/slideLayout57.xml"/><Relationship Id="rId29" Type="http://schemas.openxmlformats.org/officeDocument/2006/relationships/slideLayout" Target="../slideLayouts/slideLayout66.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24" Type="http://schemas.openxmlformats.org/officeDocument/2006/relationships/slideLayout" Target="../slideLayouts/slideLayout61.xml"/><Relationship Id="rId5" Type="http://schemas.openxmlformats.org/officeDocument/2006/relationships/slideLayout" Target="../slideLayouts/slideLayout42.xml"/><Relationship Id="rId15" Type="http://schemas.openxmlformats.org/officeDocument/2006/relationships/slideLayout" Target="../slideLayouts/slideLayout52.xml"/><Relationship Id="rId23" Type="http://schemas.openxmlformats.org/officeDocument/2006/relationships/slideLayout" Target="../slideLayouts/slideLayout60.xml"/><Relationship Id="rId28" Type="http://schemas.openxmlformats.org/officeDocument/2006/relationships/slideLayout" Target="../slideLayouts/slideLayout65.xml"/><Relationship Id="rId10" Type="http://schemas.openxmlformats.org/officeDocument/2006/relationships/slideLayout" Target="../slideLayouts/slideLayout47.xml"/><Relationship Id="rId19" Type="http://schemas.openxmlformats.org/officeDocument/2006/relationships/slideLayout" Target="../slideLayouts/slideLayout56.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 Id="rId22" Type="http://schemas.openxmlformats.org/officeDocument/2006/relationships/slideLayout" Target="../slideLayouts/slideLayout59.xml"/><Relationship Id="rId27" Type="http://schemas.openxmlformats.org/officeDocument/2006/relationships/slideLayout" Target="../slideLayouts/slideLayout64.xml"/><Relationship Id="rId30"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2"/>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0" cy="2117332"/>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28615829"/>
      </p:ext>
    </p:extLst>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 id="2147483702" r:id="rId22"/>
    <p:sldLayoutId id="2147483703" r:id="rId23"/>
    <p:sldLayoutId id="2147483704" r:id="rId24"/>
    <p:sldLayoutId id="2147483705" r:id="rId25"/>
    <p:sldLayoutId id="2147483706" r:id="rId26"/>
    <p:sldLayoutId id="2147483707" r:id="rId27"/>
    <p:sldLayoutId id="2147483708" r:id="rId28"/>
    <p:sldLayoutId id="2147483709" r:id="rId29"/>
  </p:sldLayoutIdLst>
  <p:transition>
    <p:fade/>
  </p:transition>
  <p:txStyles>
    <p:titleStyle>
      <a:lvl1pPr algn="l" defTabSz="914307" rtl="0" eaLnBrk="1" latinLnBrk="0" hangingPunct="1">
        <a:lnSpc>
          <a:spcPct val="90000"/>
        </a:lnSpc>
        <a:spcBef>
          <a:spcPct val="0"/>
        </a:spcBef>
        <a:buNone/>
        <a:defRPr lang="en-US" sz="470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22" marR="0" indent="-336122" algn="l" defTabSz="914307" rtl="0" eaLnBrk="1" fontAlgn="auto" latinLnBrk="0" hangingPunct="1">
        <a:lnSpc>
          <a:spcPct val="90000"/>
        </a:lnSpc>
        <a:spcBef>
          <a:spcPct val="20000"/>
        </a:spcBef>
        <a:spcAft>
          <a:spcPts val="0"/>
        </a:spcAft>
        <a:buClrTx/>
        <a:buSzPct val="90000"/>
        <a:buFont typeface="Arial" pitchFamily="34" charset="0"/>
        <a:buChar char="•"/>
        <a:tabLst/>
        <a:defRPr sz="3920" kern="1200" spc="0" baseline="0">
          <a:gradFill>
            <a:gsLst>
              <a:gs pos="1250">
                <a:schemeClr val="tx1"/>
              </a:gs>
              <a:gs pos="100000">
                <a:schemeClr val="tx1"/>
              </a:gs>
            </a:gsLst>
            <a:lin ang="5400000" scaled="0"/>
          </a:gradFill>
          <a:latin typeface="+mj-lt"/>
          <a:ea typeface="+mn-ea"/>
          <a:cs typeface="+mn-cs"/>
        </a:defRPr>
      </a:lvl1pPr>
      <a:lvl2pPr marL="572653" marR="0" indent="-236531" algn="l" defTabSz="91430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287" marR="0" indent="-224083" algn="l" defTabSz="91430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368" marR="0" indent="-224083" algn="l" defTabSz="914307" rtl="0" eaLnBrk="1" fontAlgn="auto" latinLnBrk="0" hangingPunct="1">
        <a:lnSpc>
          <a:spcPct val="90000"/>
        </a:lnSpc>
        <a:spcBef>
          <a:spcPct val="20000"/>
        </a:spcBef>
        <a:spcAft>
          <a:spcPts val="0"/>
        </a:spcAft>
        <a:buClrTx/>
        <a:buSzPct val="90000"/>
        <a:buFont typeface="Arial" pitchFamily="34" charset="0"/>
        <a:buChar char="•"/>
        <a:tabLst/>
        <a:defRPr sz="1766" kern="1200" spc="0" baseline="0">
          <a:gradFill>
            <a:gsLst>
              <a:gs pos="1250">
                <a:schemeClr val="tx1"/>
              </a:gs>
              <a:gs pos="100000">
                <a:schemeClr val="tx1"/>
              </a:gs>
            </a:gsLst>
            <a:lin ang="5400000" scaled="0"/>
          </a:gradFill>
          <a:latin typeface="+mn-lt"/>
          <a:ea typeface="+mn-ea"/>
          <a:cs typeface="+mn-cs"/>
        </a:defRPr>
      </a:lvl4pPr>
      <a:lvl5pPr marL="1232451" marR="0" indent="-224083" algn="l" defTabSz="914307" rtl="0" eaLnBrk="1" fontAlgn="auto" latinLnBrk="0" hangingPunct="1">
        <a:lnSpc>
          <a:spcPct val="90000"/>
        </a:lnSpc>
        <a:spcBef>
          <a:spcPct val="20000"/>
        </a:spcBef>
        <a:spcAft>
          <a:spcPts val="0"/>
        </a:spcAft>
        <a:buClrTx/>
        <a:buSzPct val="90000"/>
        <a:buFont typeface="Arial" pitchFamily="34" charset="0"/>
        <a:buChar char="•"/>
        <a:tabLst/>
        <a:defRPr sz="1766" kern="1200" spc="0" baseline="0">
          <a:gradFill>
            <a:gsLst>
              <a:gs pos="1250">
                <a:schemeClr val="tx1"/>
              </a:gs>
              <a:gs pos="100000">
                <a:schemeClr val="tx1"/>
              </a:gs>
            </a:gsLst>
            <a:lin ang="5400000" scaled="0"/>
          </a:gradFill>
          <a:latin typeface="+mn-lt"/>
          <a:ea typeface="+mn-ea"/>
          <a:cs typeface="+mn-cs"/>
        </a:defRPr>
      </a:lvl5pPr>
      <a:lvl6pPr marL="2514344" indent="-228578" algn="l" defTabSz="91430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498" indent="-228578" algn="l" defTabSz="91430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652" indent="-228578" algn="l" defTabSz="91430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806" indent="-228578" algn="l" defTabSz="91430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07" rtl="0" eaLnBrk="1" latinLnBrk="0" hangingPunct="1">
        <a:defRPr sz="1766" kern="1200">
          <a:solidFill>
            <a:schemeClr val="tx1"/>
          </a:solidFill>
          <a:latin typeface="+mn-lt"/>
          <a:ea typeface="+mn-ea"/>
          <a:cs typeface="+mn-cs"/>
        </a:defRPr>
      </a:lvl1pPr>
      <a:lvl2pPr marL="457154" algn="l" defTabSz="914307" rtl="0" eaLnBrk="1" latinLnBrk="0" hangingPunct="1">
        <a:defRPr sz="1766" kern="1200">
          <a:solidFill>
            <a:schemeClr val="tx1"/>
          </a:solidFill>
          <a:latin typeface="+mn-lt"/>
          <a:ea typeface="+mn-ea"/>
          <a:cs typeface="+mn-cs"/>
        </a:defRPr>
      </a:lvl2pPr>
      <a:lvl3pPr marL="914307" algn="l" defTabSz="914307" rtl="0" eaLnBrk="1" latinLnBrk="0" hangingPunct="1">
        <a:defRPr sz="1766" kern="1200">
          <a:solidFill>
            <a:schemeClr val="tx1"/>
          </a:solidFill>
          <a:latin typeface="+mn-lt"/>
          <a:ea typeface="+mn-ea"/>
          <a:cs typeface="+mn-cs"/>
        </a:defRPr>
      </a:lvl3pPr>
      <a:lvl4pPr marL="1371461" algn="l" defTabSz="914307" rtl="0" eaLnBrk="1" latinLnBrk="0" hangingPunct="1">
        <a:defRPr sz="1766" kern="1200">
          <a:solidFill>
            <a:schemeClr val="tx1"/>
          </a:solidFill>
          <a:latin typeface="+mn-lt"/>
          <a:ea typeface="+mn-ea"/>
          <a:cs typeface="+mn-cs"/>
        </a:defRPr>
      </a:lvl4pPr>
      <a:lvl5pPr marL="1828613" algn="l" defTabSz="914307" rtl="0" eaLnBrk="1" latinLnBrk="0" hangingPunct="1">
        <a:defRPr sz="1766" kern="1200">
          <a:solidFill>
            <a:schemeClr val="tx1"/>
          </a:solidFill>
          <a:latin typeface="+mn-lt"/>
          <a:ea typeface="+mn-ea"/>
          <a:cs typeface="+mn-cs"/>
        </a:defRPr>
      </a:lvl5pPr>
      <a:lvl6pPr marL="2285769" algn="l" defTabSz="914307" rtl="0" eaLnBrk="1" latinLnBrk="0" hangingPunct="1">
        <a:defRPr sz="1766" kern="1200">
          <a:solidFill>
            <a:schemeClr val="tx1"/>
          </a:solidFill>
          <a:latin typeface="+mn-lt"/>
          <a:ea typeface="+mn-ea"/>
          <a:cs typeface="+mn-cs"/>
        </a:defRPr>
      </a:lvl6pPr>
      <a:lvl7pPr marL="2742922" algn="l" defTabSz="914307" rtl="0" eaLnBrk="1" latinLnBrk="0" hangingPunct="1">
        <a:defRPr sz="1766" kern="1200">
          <a:solidFill>
            <a:schemeClr val="tx1"/>
          </a:solidFill>
          <a:latin typeface="+mn-lt"/>
          <a:ea typeface="+mn-ea"/>
          <a:cs typeface="+mn-cs"/>
        </a:defRPr>
      </a:lvl7pPr>
      <a:lvl8pPr marL="3200075" algn="l" defTabSz="914307" rtl="0" eaLnBrk="1" latinLnBrk="0" hangingPunct="1">
        <a:defRPr sz="1766" kern="1200">
          <a:solidFill>
            <a:schemeClr val="tx1"/>
          </a:solidFill>
          <a:latin typeface="+mn-lt"/>
          <a:ea typeface="+mn-ea"/>
          <a:cs typeface="+mn-cs"/>
        </a:defRPr>
      </a:lvl8pPr>
      <a:lvl9pPr marL="3657230" algn="l" defTabSz="914307" rtl="0" eaLnBrk="1" latinLnBrk="0" hangingPunct="1">
        <a:defRPr sz="1766"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2"/>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0" cy="2117332"/>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63944256"/>
      </p:ext>
    </p:extLst>
  </p:cSld>
  <p:clrMap bg1="dk1" tx1="lt1" bg2="dk2" tx2="lt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 id="2147483728" r:id="rId18"/>
    <p:sldLayoutId id="2147483729" r:id="rId19"/>
    <p:sldLayoutId id="2147483730" r:id="rId20"/>
    <p:sldLayoutId id="2147483731" r:id="rId21"/>
    <p:sldLayoutId id="2147483732" r:id="rId22"/>
    <p:sldLayoutId id="2147483733" r:id="rId23"/>
    <p:sldLayoutId id="2147483734" r:id="rId24"/>
    <p:sldLayoutId id="2147483735" r:id="rId25"/>
    <p:sldLayoutId id="2147483736" r:id="rId26"/>
    <p:sldLayoutId id="2147483737" r:id="rId27"/>
    <p:sldLayoutId id="2147483738" r:id="rId28"/>
    <p:sldLayoutId id="2147483739" r:id="rId29"/>
  </p:sldLayoutIdLst>
  <p:transition>
    <p:fade/>
  </p:transition>
  <p:txStyles>
    <p:titleStyle>
      <a:lvl1pPr algn="l" defTabSz="914307" rtl="0" eaLnBrk="1" latinLnBrk="0" hangingPunct="1">
        <a:lnSpc>
          <a:spcPct val="90000"/>
        </a:lnSpc>
        <a:spcBef>
          <a:spcPct val="0"/>
        </a:spcBef>
        <a:buNone/>
        <a:defRPr lang="en-US" sz="470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22" marR="0" indent="-336122" algn="l" defTabSz="914307" rtl="0" eaLnBrk="1" fontAlgn="auto" latinLnBrk="0" hangingPunct="1">
        <a:lnSpc>
          <a:spcPct val="90000"/>
        </a:lnSpc>
        <a:spcBef>
          <a:spcPct val="20000"/>
        </a:spcBef>
        <a:spcAft>
          <a:spcPts val="0"/>
        </a:spcAft>
        <a:buClrTx/>
        <a:buSzPct val="90000"/>
        <a:buFont typeface="Arial" pitchFamily="34" charset="0"/>
        <a:buChar char="•"/>
        <a:tabLst/>
        <a:defRPr sz="3920" kern="1200" spc="0" baseline="0">
          <a:gradFill>
            <a:gsLst>
              <a:gs pos="1250">
                <a:schemeClr val="tx1"/>
              </a:gs>
              <a:gs pos="100000">
                <a:schemeClr val="tx1"/>
              </a:gs>
            </a:gsLst>
            <a:lin ang="5400000" scaled="0"/>
          </a:gradFill>
          <a:latin typeface="+mj-lt"/>
          <a:ea typeface="+mn-ea"/>
          <a:cs typeface="+mn-cs"/>
        </a:defRPr>
      </a:lvl1pPr>
      <a:lvl2pPr marL="572653" marR="0" indent="-236531" algn="l" defTabSz="91430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287" marR="0" indent="-224083" algn="l" defTabSz="91430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368" marR="0" indent="-224083" algn="l" defTabSz="914307" rtl="0" eaLnBrk="1" fontAlgn="auto" latinLnBrk="0" hangingPunct="1">
        <a:lnSpc>
          <a:spcPct val="90000"/>
        </a:lnSpc>
        <a:spcBef>
          <a:spcPct val="20000"/>
        </a:spcBef>
        <a:spcAft>
          <a:spcPts val="0"/>
        </a:spcAft>
        <a:buClrTx/>
        <a:buSzPct val="90000"/>
        <a:buFont typeface="Arial" pitchFamily="34" charset="0"/>
        <a:buChar char="•"/>
        <a:tabLst/>
        <a:defRPr sz="1766" kern="1200" spc="0" baseline="0">
          <a:gradFill>
            <a:gsLst>
              <a:gs pos="1250">
                <a:schemeClr val="tx1"/>
              </a:gs>
              <a:gs pos="100000">
                <a:schemeClr val="tx1"/>
              </a:gs>
            </a:gsLst>
            <a:lin ang="5400000" scaled="0"/>
          </a:gradFill>
          <a:latin typeface="+mn-lt"/>
          <a:ea typeface="+mn-ea"/>
          <a:cs typeface="+mn-cs"/>
        </a:defRPr>
      </a:lvl4pPr>
      <a:lvl5pPr marL="1232451" marR="0" indent="-224083" algn="l" defTabSz="914307" rtl="0" eaLnBrk="1" fontAlgn="auto" latinLnBrk="0" hangingPunct="1">
        <a:lnSpc>
          <a:spcPct val="90000"/>
        </a:lnSpc>
        <a:spcBef>
          <a:spcPct val="20000"/>
        </a:spcBef>
        <a:spcAft>
          <a:spcPts val="0"/>
        </a:spcAft>
        <a:buClrTx/>
        <a:buSzPct val="90000"/>
        <a:buFont typeface="Arial" pitchFamily="34" charset="0"/>
        <a:buChar char="•"/>
        <a:tabLst/>
        <a:defRPr sz="1766" kern="1200" spc="0" baseline="0">
          <a:gradFill>
            <a:gsLst>
              <a:gs pos="1250">
                <a:schemeClr val="tx1"/>
              </a:gs>
              <a:gs pos="100000">
                <a:schemeClr val="tx1"/>
              </a:gs>
            </a:gsLst>
            <a:lin ang="5400000" scaled="0"/>
          </a:gradFill>
          <a:latin typeface="+mn-lt"/>
          <a:ea typeface="+mn-ea"/>
          <a:cs typeface="+mn-cs"/>
        </a:defRPr>
      </a:lvl5pPr>
      <a:lvl6pPr marL="2514344" indent="-228578" algn="l" defTabSz="91430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498" indent="-228578" algn="l" defTabSz="91430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652" indent="-228578" algn="l" defTabSz="91430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806" indent="-228578" algn="l" defTabSz="91430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07" rtl="0" eaLnBrk="1" latinLnBrk="0" hangingPunct="1">
        <a:defRPr sz="1766" kern="1200">
          <a:solidFill>
            <a:schemeClr val="tx1"/>
          </a:solidFill>
          <a:latin typeface="+mn-lt"/>
          <a:ea typeface="+mn-ea"/>
          <a:cs typeface="+mn-cs"/>
        </a:defRPr>
      </a:lvl1pPr>
      <a:lvl2pPr marL="457154" algn="l" defTabSz="914307" rtl="0" eaLnBrk="1" latinLnBrk="0" hangingPunct="1">
        <a:defRPr sz="1766" kern="1200">
          <a:solidFill>
            <a:schemeClr val="tx1"/>
          </a:solidFill>
          <a:latin typeface="+mn-lt"/>
          <a:ea typeface="+mn-ea"/>
          <a:cs typeface="+mn-cs"/>
        </a:defRPr>
      </a:lvl2pPr>
      <a:lvl3pPr marL="914307" algn="l" defTabSz="914307" rtl="0" eaLnBrk="1" latinLnBrk="0" hangingPunct="1">
        <a:defRPr sz="1766" kern="1200">
          <a:solidFill>
            <a:schemeClr val="tx1"/>
          </a:solidFill>
          <a:latin typeface="+mn-lt"/>
          <a:ea typeface="+mn-ea"/>
          <a:cs typeface="+mn-cs"/>
        </a:defRPr>
      </a:lvl3pPr>
      <a:lvl4pPr marL="1371461" algn="l" defTabSz="914307" rtl="0" eaLnBrk="1" latinLnBrk="0" hangingPunct="1">
        <a:defRPr sz="1766" kern="1200">
          <a:solidFill>
            <a:schemeClr val="tx1"/>
          </a:solidFill>
          <a:latin typeface="+mn-lt"/>
          <a:ea typeface="+mn-ea"/>
          <a:cs typeface="+mn-cs"/>
        </a:defRPr>
      </a:lvl4pPr>
      <a:lvl5pPr marL="1828613" algn="l" defTabSz="914307" rtl="0" eaLnBrk="1" latinLnBrk="0" hangingPunct="1">
        <a:defRPr sz="1766" kern="1200">
          <a:solidFill>
            <a:schemeClr val="tx1"/>
          </a:solidFill>
          <a:latin typeface="+mn-lt"/>
          <a:ea typeface="+mn-ea"/>
          <a:cs typeface="+mn-cs"/>
        </a:defRPr>
      </a:lvl5pPr>
      <a:lvl6pPr marL="2285769" algn="l" defTabSz="914307" rtl="0" eaLnBrk="1" latinLnBrk="0" hangingPunct="1">
        <a:defRPr sz="1766" kern="1200">
          <a:solidFill>
            <a:schemeClr val="tx1"/>
          </a:solidFill>
          <a:latin typeface="+mn-lt"/>
          <a:ea typeface="+mn-ea"/>
          <a:cs typeface="+mn-cs"/>
        </a:defRPr>
      </a:lvl6pPr>
      <a:lvl7pPr marL="2742922" algn="l" defTabSz="914307" rtl="0" eaLnBrk="1" latinLnBrk="0" hangingPunct="1">
        <a:defRPr sz="1766" kern="1200">
          <a:solidFill>
            <a:schemeClr val="tx1"/>
          </a:solidFill>
          <a:latin typeface="+mn-lt"/>
          <a:ea typeface="+mn-ea"/>
          <a:cs typeface="+mn-cs"/>
        </a:defRPr>
      </a:lvl7pPr>
      <a:lvl8pPr marL="3200075" algn="l" defTabSz="914307" rtl="0" eaLnBrk="1" latinLnBrk="0" hangingPunct="1">
        <a:defRPr sz="1766" kern="1200">
          <a:solidFill>
            <a:schemeClr val="tx1"/>
          </a:solidFill>
          <a:latin typeface="+mn-lt"/>
          <a:ea typeface="+mn-ea"/>
          <a:cs typeface="+mn-cs"/>
        </a:defRPr>
      </a:lvl8pPr>
      <a:lvl9pPr marL="3657230" algn="l" defTabSz="914307" rtl="0" eaLnBrk="1" latinLnBrk="0" hangingPunct="1">
        <a:defRPr sz="1766"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0" y="0"/>
            <a:ext cx="12192000" cy="4839822"/>
          </a:xfrm>
          <a:prstGeom prst="rect">
            <a:avLst/>
          </a:prstGeom>
        </p:spPr>
      </p:pic>
      <p:sp>
        <p:nvSpPr>
          <p:cNvPr id="2" name="Rectangle 1"/>
          <p:cNvSpPr/>
          <p:nvPr/>
        </p:nvSpPr>
        <p:spPr>
          <a:xfrm>
            <a:off x="8516846" y="220221"/>
            <a:ext cx="2992147" cy="41746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8516846" y="205858"/>
            <a:ext cx="2992147" cy="41746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p:cNvPicPr>
            <a:picLocks noChangeAspect="1"/>
          </p:cNvPicPr>
          <p:nvPr/>
        </p:nvPicPr>
        <p:blipFill>
          <a:blip r:embed="rId4"/>
          <a:stretch>
            <a:fillRect/>
          </a:stretch>
        </p:blipFill>
        <p:spPr>
          <a:xfrm>
            <a:off x="8635645" y="934721"/>
            <a:ext cx="2754547" cy="1193012"/>
          </a:xfrm>
          <a:prstGeom prst="rect">
            <a:avLst/>
          </a:prstGeom>
        </p:spPr>
      </p:pic>
      <p:pic>
        <p:nvPicPr>
          <p:cNvPr id="7" name="Picture 6">
            <a:extLst>
              <a:ext uri="{FF2B5EF4-FFF2-40B4-BE49-F238E27FC236}">
                <a16:creationId xmlns:a16="http://schemas.microsoft.com/office/drawing/2014/main" id="{57F5BF47-A37E-4804-8099-FAF7B50E8593}"/>
              </a:ext>
            </a:extLst>
          </p:cNvPr>
          <p:cNvPicPr>
            <a:picLocks noChangeAspect="1"/>
          </p:cNvPicPr>
          <p:nvPr/>
        </p:nvPicPr>
        <p:blipFill>
          <a:blip r:embed="rId5"/>
          <a:stretch>
            <a:fillRect/>
          </a:stretch>
        </p:blipFill>
        <p:spPr>
          <a:xfrm>
            <a:off x="8801294" y="4960998"/>
            <a:ext cx="3146248" cy="1897002"/>
          </a:xfrm>
          <a:prstGeom prst="rect">
            <a:avLst/>
          </a:prstGeom>
        </p:spPr>
      </p:pic>
    </p:spTree>
    <p:extLst>
      <p:ext uri="{BB962C8B-B14F-4D97-AF65-F5344CB8AC3E}">
        <p14:creationId xmlns:p14="http://schemas.microsoft.com/office/powerpoint/2010/main" val="7680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029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Agenda</a:t>
            </a:r>
          </a:p>
        </p:txBody>
      </p:sp>
      <p:sp>
        <p:nvSpPr>
          <p:cNvPr id="3" name="Content Placeholder 2"/>
          <p:cNvSpPr>
            <a:spLocks noGrp="1"/>
          </p:cNvSpPr>
          <p:nvPr>
            <p:ph sz="quarter" idx="10"/>
          </p:nvPr>
        </p:nvSpPr>
        <p:spPr/>
        <p:txBody>
          <a:bodyPr/>
          <a:lstStyle/>
          <a:p>
            <a:r>
              <a:rPr lang="en-IN" sz="2800" dirty="0"/>
              <a:t>Code.fun.do Program introduction – 30min</a:t>
            </a:r>
          </a:p>
          <a:p>
            <a:r>
              <a:rPr lang="en-IN" sz="2800" dirty="0"/>
              <a:t>Technical Session – Pre-Dinner – 90min</a:t>
            </a:r>
          </a:p>
          <a:p>
            <a:pPr lvl="1"/>
            <a:r>
              <a:rPr lang="en-IN" sz="2400" dirty="0"/>
              <a:t>Windows Azure Services</a:t>
            </a:r>
          </a:p>
          <a:p>
            <a:pPr lvl="1"/>
            <a:r>
              <a:rPr lang="en-IN" sz="2400" dirty="0"/>
              <a:t>Microsoft Cognitive Services</a:t>
            </a:r>
            <a:endParaRPr lang="en-US" sz="2400" dirty="0"/>
          </a:p>
          <a:p>
            <a:r>
              <a:rPr lang="en-IN" dirty="0"/>
              <a:t>Dinner Break – 60min</a:t>
            </a:r>
          </a:p>
          <a:p>
            <a:pPr marL="514331" indent="-457200"/>
            <a:r>
              <a:rPr lang="en-IN" sz="2800" dirty="0"/>
              <a:t>Technical Session – Post-Dinner – 120min</a:t>
            </a:r>
          </a:p>
          <a:p>
            <a:pPr marL="914246" lvl="1" indent="-457200"/>
            <a:r>
              <a:rPr lang="en-US" sz="2400" dirty="0"/>
              <a:t>Bot Framework and Azure ML</a:t>
            </a:r>
          </a:p>
          <a:p>
            <a:pPr marL="914246" lvl="1" indent="-457200"/>
            <a:r>
              <a:rPr lang="en-US" sz="2400" dirty="0"/>
              <a:t>AI Challenge Problem Statements</a:t>
            </a:r>
          </a:p>
          <a:p>
            <a:pPr marL="914246" lvl="1" indent="-457200"/>
            <a:endParaRPr lang="en-US" sz="2400" dirty="0"/>
          </a:p>
          <a:p>
            <a:pPr marL="457046" lvl="1" indent="0">
              <a:buNone/>
            </a:pPr>
            <a:endParaRPr lang="en-IN" sz="2400" dirty="0"/>
          </a:p>
          <a:p>
            <a:pPr marL="914246" lvl="1" indent="-457200"/>
            <a:endParaRPr lang="en-IN" sz="2400" dirty="0"/>
          </a:p>
          <a:p>
            <a:pPr marL="914246" lvl="1" indent="-457200"/>
            <a:endParaRPr lang="en-IN" sz="2400" dirty="0"/>
          </a:p>
          <a:p>
            <a:endParaRPr lang="en-IN" sz="2800" dirty="0"/>
          </a:p>
        </p:txBody>
      </p:sp>
    </p:spTree>
    <p:extLst>
      <p:ext uri="{BB962C8B-B14F-4D97-AF65-F5344CB8AC3E}">
        <p14:creationId xmlns:p14="http://schemas.microsoft.com/office/powerpoint/2010/main" val="3184924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379511" y="1011874"/>
            <a:ext cx="11263849" cy="5312728"/>
          </a:xfrm>
        </p:spPr>
        <p:txBody>
          <a:bodyPr>
            <a:normAutofit fontScale="85000" lnSpcReduction="20000"/>
          </a:bodyPr>
          <a:lstStyle/>
          <a:p>
            <a:r>
              <a:rPr lang="en-IN" dirty="0"/>
              <a:t>FY12 – 5 campuses, 5 events, 500+ students, 140+ Apps</a:t>
            </a:r>
          </a:p>
          <a:p>
            <a:r>
              <a:rPr lang="en-IN" dirty="0"/>
              <a:t>FY13 – 10 campuses, 10 events, 1200+ students, 250+ Apps</a:t>
            </a:r>
          </a:p>
          <a:p>
            <a:r>
              <a:rPr lang="en-IN" dirty="0"/>
              <a:t>FY14 – 15 campuses, 15 events, 1300+ students, 380+ Apps </a:t>
            </a:r>
          </a:p>
          <a:p>
            <a:r>
              <a:rPr lang="en-US" dirty="0"/>
              <a:t>FY15 – 15 campuses, 15 events, 1500+ students, 400+ Apps</a:t>
            </a:r>
          </a:p>
          <a:p>
            <a:r>
              <a:rPr lang="en-IN" dirty="0"/>
              <a:t>FY16 – 15 campuses, 15 events, 1500+ students, 400+ Apps </a:t>
            </a:r>
          </a:p>
          <a:p>
            <a:pPr lvl="1"/>
            <a:r>
              <a:rPr lang="en-IN" dirty="0"/>
              <a:t>Code.fun.do SHOWCASE – Winning team visiting Microsoft IDC to showcase their projects. All projects published on store with the support of Mentors.</a:t>
            </a:r>
          </a:p>
          <a:p>
            <a:endParaRPr lang="en-IN" dirty="0"/>
          </a:p>
          <a:p>
            <a:r>
              <a:rPr lang="en-IN" dirty="0"/>
              <a:t>Increased mindshare in top campuses across India</a:t>
            </a:r>
          </a:p>
          <a:p>
            <a:r>
              <a:rPr lang="en-IN" dirty="0"/>
              <a:t>code.fun.do is now one of the most recognized hackathon/programming event across these campuses</a:t>
            </a:r>
          </a:p>
          <a:p>
            <a:r>
              <a:rPr lang="en-IN" dirty="0"/>
              <a:t>More students adopting Microsoft Tools and Platforms</a:t>
            </a:r>
            <a:endParaRPr lang="en-US" dirty="0"/>
          </a:p>
        </p:txBody>
      </p:sp>
      <p:sp>
        <p:nvSpPr>
          <p:cNvPr id="4" name="Title 3"/>
          <p:cNvSpPr>
            <a:spLocks noGrp="1"/>
          </p:cNvSpPr>
          <p:nvPr>
            <p:ph type="title"/>
          </p:nvPr>
        </p:nvSpPr>
        <p:spPr/>
        <p:txBody>
          <a:bodyPr/>
          <a:lstStyle/>
          <a:p>
            <a:r>
              <a:rPr lang="en-IN" dirty="0"/>
              <a:t>Code.fun.do Snapshot</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4193" y="6471787"/>
            <a:ext cx="1047135" cy="222517"/>
          </a:xfrm>
          <a:prstGeom prst="rect">
            <a:avLst/>
          </a:prstGeom>
        </p:spPr>
      </p:pic>
    </p:spTree>
    <p:extLst>
      <p:ext uri="{BB962C8B-B14F-4D97-AF65-F5344CB8AC3E}">
        <p14:creationId xmlns:p14="http://schemas.microsoft.com/office/powerpoint/2010/main" val="4250383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0" y="0"/>
            <a:ext cx="9288966" cy="123118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62718" tIns="107516" rIns="179186" bIns="89592" numCol="1" spcCol="0" rtlCol="0" fromWordArt="0" anchor="ctr" anchorCtr="0" forceAA="0" compatLnSpc="1">
            <a:prstTxWarp prst="textNoShape">
              <a:avLst/>
            </a:prstTxWarp>
            <a:noAutofit/>
          </a:bodyPr>
          <a:lstStyle/>
          <a:p>
            <a:pPr marL="0" lvl="1" defTabSz="913593">
              <a:lnSpc>
                <a:spcPct val="80000"/>
              </a:lnSpc>
            </a:pPr>
            <a:r>
              <a:rPr lang="en-US" sz="4400" kern="0" spc="-100" dirty="0">
                <a:ln w="3175">
                  <a:noFill/>
                </a:ln>
                <a:solidFill>
                  <a:srgbClr val="262626"/>
                </a:solidFill>
                <a:latin typeface="Segoe UI Light"/>
                <a:cs typeface="Segoe UI" pitchFamily="34" charset="0"/>
              </a:rPr>
              <a:t>	Code.fun.do - what’s new this year?</a:t>
            </a:r>
          </a:p>
        </p:txBody>
      </p:sp>
      <p:sp>
        <p:nvSpPr>
          <p:cNvPr id="3" name="Rectangle 2"/>
          <p:cNvSpPr/>
          <p:nvPr/>
        </p:nvSpPr>
        <p:spPr>
          <a:xfrm>
            <a:off x="287168" y="1419729"/>
            <a:ext cx="11653523" cy="5262979"/>
          </a:xfrm>
          <a:prstGeom prst="rect">
            <a:avLst/>
          </a:prstGeom>
        </p:spPr>
        <p:txBody>
          <a:bodyPr wrap="square">
            <a:spAutoFit/>
          </a:bodyPr>
          <a:lstStyle/>
          <a:p>
            <a:pPr marL="836003" indent="-457200" defTabSz="914225">
              <a:buFont typeface="Arial" panose="020B0604020202020204" pitchFamily="34" charset="0"/>
              <a:buChar char="•"/>
            </a:pPr>
            <a:r>
              <a:rPr lang="en-US" sz="2800" kern="0" spc="-100" dirty="0">
                <a:ln w="3175">
                  <a:noFill/>
                </a:ln>
                <a:solidFill>
                  <a:srgbClr val="262626"/>
                </a:solidFill>
                <a:latin typeface="+mj-lt"/>
                <a:cs typeface="Segoe UI" pitchFamily="34" charset="0"/>
              </a:rPr>
              <a:t>Mandatory early boot camp– be better prepared!</a:t>
            </a:r>
          </a:p>
          <a:p>
            <a:pPr marL="836003" indent="-457200" defTabSz="914225">
              <a:buFont typeface="Arial" panose="020B0604020202020204" pitchFamily="34" charset="0"/>
              <a:buChar char="•"/>
            </a:pPr>
            <a:r>
              <a:rPr lang="en-US" sz="2800" kern="0" spc="-100" dirty="0">
                <a:ln w="3175">
                  <a:noFill/>
                </a:ln>
                <a:solidFill>
                  <a:srgbClr val="262626"/>
                </a:solidFill>
                <a:latin typeface="+mj-lt"/>
                <a:cs typeface="Segoe UI" pitchFamily="34" charset="0"/>
              </a:rPr>
              <a:t>Hackathon moves online. Students get more time to build their hacks.</a:t>
            </a:r>
          </a:p>
          <a:p>
            <a:pPr marL="836003" indent="-457200" defTabSz="914225">
              <a:buFont typeface="Arial" panose="020B0604020202020204" pitchFamily="34" charset="0"/>
              <a:buChar char="•"/>
            </a:pPr>
            <a:r>
              <a:rPr lang="en-US" sz="2800" kern="0" spc="-100" dirty="0">
                <a:ln w="3175">
                  <a:noFill/>
                </a:ln>
                <a:solidFill>
                  <a:srgbClr val="262626"/>
                </a:solidFill>
                <a:latin typeface="+mj-lt"/>
                <a:cs typeface="Segoe UI" pitchFamily="34" charset="0"/>
              </a:rPr>
              <a:t>Winners of Online code.fun.do compete with Seniors in on-campus code.fun.do</a:t>
            </a:r>
          </a:p>
          <a:p>
            <a:pPr marL="836003" indent="-457200" defTabSz="914225">
              <a:buFont typeface="Arial" panose="020B0604020202020204" pitchFamily="34" charset="0"/>
              <a:buChar char="•"/>
            </a:pPr>
            <a:r>
              <a:rPr lang="en-US" sz="2800" kern="0" spc="-100" dirty="0">
                <a:ln w="3175">
                  <a:noFill/>
                </a:ln>
                <a:solidFill>
                  <a:srgbClr val="262626"/>
                </a:solidFill>
                <a:latin typeface="+mj-lt"/>
                <a:cs typeface="Segoe UI" pitchFamily="34" charset="0"/>
              </a:rPr>
              <a:t>Week long </a:t>
            </a:r>
            <a:r>
              <a:rPr lang="en-US" sz="2800" kern="0" spc="-100" dirty="0">
                <a:ln w="3175">
                  <a:noFill/>
                </a:ln>
                <a:solidFill>
                  <a:srgbClr val="262626"/>
                </a:solidFill>
                <a:cs typeface="Segoe UI" pitchFamily="34" charset="0"/>
              </a:rPr>
              <a:t>focused mentoring and interventions to increase your chances of submission!</a:t>
            </a:r>
            <a:endParaRPr lang="en-US" sz="2800" kern="0" spc="-100" dirty="0">
              <a:ln w="3175">
                <a:noFill/>
              </a:ln>
              <a:solidFill>
                <a:srgbClr val="262626"/>
              </a:solidFill>
              <a:latin typeface="+mj-lt"/>
              <a:cs typeface="Segoe UI" pitchFamily="34" charset="0"/>
            </a:endParaRPr>
          </a:p>
          <a:p>
            <a:pPr marL="836003" indent="-457200" defTabSz="914225">
              <a:buFont typeface="Arial" panose="020B0604020202020204" pitchFamily="34" charset="0"/>
              <a:buChar char="•"/>
            </a:pPr>
            <a:r>
              <a:rPr lang="en-US" sz="2800" kern="0" spc="-100" dirty="0">
                <a:ln w="3175">
                  <a:noFill/>
                </a:ln>
                <a:solidFill>
                  <a:srgbClr val="262626"/>
                </a:solidFill>
                <a:latin typeface="+mj-lt"/>
                <a:cs typeface="Segoe UI" pitchFamily="34" charset="0"/>
              </a:rPr>
              <a:t>Powerful set of themes - choose one and start building your app!</a:t>
            </a:r>
          </a:p>
          <a:p>
            <a:pPr marL="836003" indent="-457200" defTabSz="914225">
              <a:buFont typeface="Arial" panose="020B0604020202020204" pitchFamily="34" charset="0"/>
              <a:buChar char="•"/>
            </a:pPr>
            <a:r>
              <a:rPr lang="en-US" sz="2800" kern="0" spc="-100" dirty="0">
                <a:ln w="3175">
                  <a:noFill/>
                </a:ln>
                <a:solidFill>
                  <a:srgbClr val="262626"/>
                </a:solidFill>
                <a:latin typeface="+mj-lt"/>
                <a:cs typeface="Segoe UI" pitchFamily="34" charset="0"/>
              </a:rPr>
              <a:t>X platform development on our tools and services—learn more, achieve more with less efforts!</a:t>
            </a:r>
          </a:p>
          <a:p>
            <a:endParaRPr lang="en-US" sz="2800" dirty="0">
              <a:latin typeface="+mj-lt"/>
            </a:endParaRPr>
          </a:p>
          <a:p>
            <a:endParaRPr lang="en-US" sz="2800" dirty="0">
              <a:latin typeface="+mj-lt"/>
            </a:endParaRPr>
          </a:p>
          <a:p>
            <a:pPr marL="378803" algn="ctr" defTabSz="914225"/>
            <a:r>
              <a:rPr lang="en-US" sz="2800" i="1" kern="0" spc="-100" dirty="0">
                <a:ln w="3175">
                  <a:noFill/>
                </a:ln>
                <a:solidFill>
                  <a:srgbClr val="262626"/>
                </a:solidFill>
                <a:latin typeface="+mj-lt"/>
                <a:cs typeface="Segoe UI" pitchFamily="34" charset="0"/>
              </a:rPr>
              <a:t>New technologies, new devices, new learnings! </a:t>
            </a:r>
          </a:p>
        </p:txBody>
      </p:sp>
    </p:spTree>
    <p:extLst>
      <p:ext uri="{BB962C8B-B14F-4D97-AF65-F5344CB8AC3E}">
        <p14:creationId xmlns:p14="http://schemas.microsoft.com/office/powerpoint/2010/main" val="536654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Technology Platforms</a:t>
            </a:r>
          </a:p>
        </p:txBody>
      </p:sp>
      <p:sp>
        <p:nvSpPr>
          <p:cNvPr id="3" name="Content Placeholder 2"/>
          <p:cNvSpPr>
            <a:spLocks noGrp="1"/>
          </p:cNvSpPr>
          <p:nvPr>
            <p:ph sz="quarter" idx="10"/>
          </p:nvPr>
        </p:nvSpPr>
        <p:spPr>
          <a:xfrm>
            <a:off x="378696" y="833408"/>
            <a:ext cx="11525250" cy="5290388"/>
          </a:xfrm>
        </p:spPr>
        <p:txBody>
          <a:bodyPr/>
          <a:lstStyle/>
          <a:p>
            <a:pPr marL="0" indent="0">
              <a:buNone/>
            </a:pPr>
            <a:endParaRPr lang="en-IN" sz="2000" dirty="0"/>
          </a:p>
          <a:p>
            <a:pPr lvl="1"/>
            <a:r>
              <a:rPr lang="en-IN" sz="2000" b="1" dirty="0"/>
              <a:t>Windows Azure Services </a:t>
            </a:r>
          </a:p>
          <a:p>
            <a:pPr lvl="2"/>
            <a:r>
              <a:rPr lang="en-US" sz="2000" dirty="0"/>
              <a:t>App Services, Web Apps, Storage</a:t>
            </a:r>
            <a:endParaRPr lang="en-IN" sz="2000" dirty="0"/>
          </a:p>
          <a:p>
            <a:pPr lvl="1"/>
            <a:r>
              <a:rPr lang="en-US" sz="2400" dirty="0"/>
              <a:t>Microsoft Cognitive Services</a:t>
            </a:r>
          </a:p>
          <a:p>
            <a:pPr lvl="2"/>
            <a:r>
              <a:rPr lang="en-US" sz="2000" dirty="0"/>
              <a:t>Vision, Speech, Knowledge, Language, Search</a:t>
            </a:r>
          </a:p>
          <a:p>
            <a:pPr lvl="1"/>
            <a:r>
              <a:rPr lang="en-US" sz="2400" dirty="0"/>
              <a:t>Microsoft Bot Framework</a:t>
            </a:r>
          </a:p>
          <a:p>
            <a:pPr lvl="1"/>
            <a:r>
              <a:rPr lang="en-US" sz="2400" dirty="0"/>
              <a:t>Azure ML</a:t>
            </a:r>
          </a:p>
          <a:p>
            <a:pPr lvl="1"/>
            <a:r>
              <a:rPr lang="en-US" sz="2400" dirty="0"/>
              <a:t>Cross Platform App development</a:t>
            </a:r>
          </a:p>
          <a:p>
            <a:pPr lvl="2"/>
            <a:r>
              <a:rPr lang="en-US" sz="2000" dirty="0"/>
              <a:t>Use above technologies to build apps for Windows, Web, Android, iOS</a:t>
            </a:r>
          </a:p>
          <a:p>
            <a:pPr lvl="1"/>
            <a:endParaRPr lang="en-IN" sz="2000" dirty="0"/>
          </a:p>
          <a:p>
            <a:pPr marL="457046" lvl="1" indent="0">
              <a:buNone/>
            </a:pPr>
            <a:endParaRPr lang="en-IN" sz="1800" i="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4193" y="6471787"/>
            <a:ext cx="1047135" cy="222517"/>
          </a:xfrm>
          <a:prstGeom prst="rect">
            <a:avLst/>
          </a:prstGeom>
        </p:spPr>
      </p:pic>
    </p:spTree>
    <p:extLst>
      <p:ext uri="{BB962C8B-B14F-4D97-AF65-F5344CB8AC3E}">
        <p14:creationId xmlns:p14="http://schemas.microsoft.com/office/powerpoint/2010/main" val="2361438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half" idx="2"/>
          </p:nvPr>
        </p:nvSpPr>
        <p:spPr>
          <a:xfrm>
            <a:off x="379511" y="1371601"/>
            <a:ext cx="11071376" cy="4953001"/>
          </a:xfrm>
        </p:spPr>
        <p:txBody>
          <a:bodyPr>
            <a:normAutofit fontScale="92500" lnSpcReduction="10000"/>
          </a:bodyPr>
          <a:lstStyle/>
          <a:p>
            <a:r>
              <a:rPr lang="en-US" dirty="0"/>
              <a:t>The Artist</a:t>
            </a:r>
            <a:endParaRPr lang="en-IN" dirty="0"/>
          </a:p>
          <a:p>
            <a:pPr lvl="1"/>
            <a:r>
              <a:rPr lang="en-US" dirty="0"/>
              <a:t>Art is essential to human society, get creative and generate Art via AI. Help your AI generate paintings, jokes, poems and so on. </a:t>
            </a:r>
            <a:endParaRPr lang="en-IN" dirty="0"/>
          </a:p>
          <a:p>
            <a:r>
              <a:rPr lang="en-US" dirty="0"/>
              <a:t>Now you see me</a:t>
            </a:r>
            <a:endParaRPr lang="en-IN" dirty="0"/>
          </a:p>
          <a:p>
            <a:pPr lvl="1"/>
            <a:r>
              <a:rPr lang="en-US" dirty="0"/>
              <a:t>Help our bot start seeing things, which means that given an image input to the bot, what all can the bot see, and how it can respond. </a:t>
            </a:r>
            <a:endParaRPr lang="en-IN" dirty="0"/>
          </a:p>
          <a:p>
            <a:r>
              <a:rPr lang="en-US" dirty="0"/>
              <a:t>The Social Network</a:t>
            </a:r>
            <a:endParaRPr lang="en-IN" dirty="0"/>
          </a:p>
          <a:p>
            <a:pPr lvl="1"/>
            <a:r>
              <a:rPr lang="en-US" dirty="0"/>
              <a:t>We all spend so much time on social networks! In this challenge, we want to see how our bot can enhance the same. Since our AI is a chat bot, develop chat based experiences which inherently encourages social interaction. These experiences can be games or puzzles or anything else. </a:t>
            </a:r>
            <a:endParaRPr lang="en-IN" dirty="0"/>
          </a:p>
        </p:txBody>
      </p:sp>
      <p:sp>
        <p:nvSpPr>
          <p:cNvPr id="3" name="Title 2"/>
          <p:cNvSpPr>
            <a:spLocks noGrp="1"/>
          </p:cNvSpPr>
          <p:nvPr>
            <p:ph type="title"/>
          </p:nvPr>
        </p:nvSpPr>
        <p:spPr/>
        <p:txBody>
          <a:bodyPr/>
          <a:lstStyle/>
          <a:p>
            <a:r>
              <a:rPr lang="en-IN" dirty="0"/>
              <a:t>Code.fun.do AI Challenge Themes</a:t>
            </a:r>
          </a:p>
        </p:txBody>
      </p:sp>
    </p:spTree>
    <p:extLst>
      <p:ext uri="{BB962C8B-B14F-4D97-AF65-F5344CB8AC3E}">
        <p14:creationId xmlns:p14="http://schemas.microsoft.com/office/powerpoint/2010/main" val="3112895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code.fun.do Hackathon</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4193" y="6471787"/>
            <a:ext cx="1047135" cy="222517"/>
          </a:xfrm>
          <a:prstGeom prst="rect">
            <a:avLst/>
          </a:prstGeom>
        </p:spPr>
      </p:pic>
      <p:sp>
        <p:nvSpPr>
          <p:cNvPr id="6" name="Content Placeholder 5"/>
          <p:cNvSpPr>
            <a:spLocks noGrp="1"/>
          </p:cNvSpPr>
          <p:nvPr>
            <p:ph sz="half" idx="2"/>
          </p:nvPr>
        </p:nvSpPr>
        <p:spPr>
          <a:xfrm>
            <a:off x="379511" y="1371601"/>
            <a:ext cx="11283402" cy="4953001"/>
          </a:xfrm>
        </p:spPr>
        <p:txBody>
          <a:bodyPr/>
          <a:lstStyle/>
          <a:p>
            <a:r>
              <a:rPr lang="en-IN" dirty="0"/>
              <a:t>Pre-Event</a:t>
            </a:r>
          </a:p>
          <a:p>
            <a:pPr lvl="1"/>
            <a:r>
              <a:rPr lang="en-IN" dirty="0"/>
              <a:t>Event Registration followed by tech boot camp</a:t>
            </a:r>
          </a:p>
          <a:p>
            <a:pPr lvl="2"/>
            <a:r>
              <a:rPr lang="en-IN" dirty="0"/>
              <a:t>Tech readiness and Tool training</a:t>
            </a:r>
          </a:p>
          <a:p>
            <a:pPr lvl="2"/>
            <a:r>
              <a:rPr lang="en-IN" dirty="0"/>
              <a:t>Overview of all tech platforms for Bootcamp</a:t>
            </a:r>
          </a:p>
          <a:p>
            <a:pPr lvl="2"/>
            <a:r>
              <a:rPr lang="en-IN" dirty="0"/>
              <a:t>Wonderful opportunity for non-CS and First year students to fast track learning</a:t>
            </a:r>
          </a:p>
          <a:p>
            <a:pPr lvl="2"/>
            <a:r>
              <a:rPr lang="en-IN" dirty="0"/>
              <a:t>Code Samples, Online Courses will be distributed</a:t>
            </a:r>
          </a:p>
          <a:p>
            <a:pPr lvl="2"/>
            <a:endParaRPr lang="en-IN" dirty="0"/>
          </a:p>
          <a:p>
            <a:pPr lvl="1"/>
            <a:endParaRPr lang="en-IN" dirty="0"/>
          </a:p>
        </p:txBody>
      </p:sp>
    </p:spTree>
    <p:extLst>
      <p:ext uri="{BB962C8B-B14F-4D97-AF65-F5344CB8AC3E}">
        <p14:creationId xmlns:p14="http://schemas.microsoft.com/office/powerpoint/2010/main" val="1287498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2"/>
          </p:nvPr>
        </p:nvSpPr>
        <p:spPr>
          <a:xfrm>
            <a:off x="379511" y="1385669"/>
            <a:ext cx="11283402" cy="4953001"/>
          </a:xfrm>
        </p:spPr>
        <p:txBody>
          <a:bodyPr/>
          <a:lstStyle/>
          <a:p>
            <a:r>
              <a:rPr lang="en-IN" dirty="0"/>
              <a:t>Event Week </a:t>
            </a:r>
            <a:endParaRPr lang="en-IN" sz="1800" dirty="0"/>
          </a:p>
          <a:p>
            <a:pPr lvl="1"/>
            <a:r>
              <a:rPr lang="en-IN" dirty="0"/>
              <a:t>Participation </a:t>
            </a:r>
          </a:p>
          <a:p>
            <a:pPr lvl="2"/>
            <a:r>
              <a:rPr lang="en-IN" dirty="0"/>
              <a:t>Registered students who have attended </a:t>
            </a:r>
            <a:r>
              <a:rPr lang="en-IN" dirty="0" err="1"/>
              <a:t>Bootcamp</a:t>
            </a:r>
            <a:r>
              <a:rPr lang="en-IN" dirty="0"/>
              <a:t> will get an invite to code.fun.do online portal</a:t>
            </a:r>
          </a:p>
          <a:p>
            <a:pPr lvl="2"/>
            <a:r>
              <a:rPr lang="en-US" dirty="0"/>
              <a:t>Team registration will be activated on the portal</a:t>
            </a:r>
            <a:endParaRPr lang="en-IN" dirty="0"/>
          </a:p>
          <a:p>
            <a:pPr lvl="1"/>
            <a:r>
              <a:rPr lang="en-IN" dirty="0"/>
              <a:t>Hackathon</a:t>
            </a:r>
          </a:p>
          <a:p>
            <a:pPr lvl="2"/>
            <a:r>
              <a:rPr lang="en-IN" dirty="0"/>
              <a:t>One week long hack</a:t>
            </a:r>
          </a:p>
          <a:p>
            <a:pPr lvl="2"/>
            <a:r>
              <a:rPr lang="en-IN" dirty="0"/>
              <a:t>Online support available from Microsoft mentors over email and online forum</a:t>
            </a:r>
          </a:p>
          <a:p>
            <a:pPr lvl="2"/>
            <a:r>
              <a:rPr lang="en-US" dirty="0"/>
              <a:t>Build app at your own pace from your own place</a:t>
            </a:r>
          </a:p>
          <a:p>
            <a:pPr lvl="2"/>
            <a:r>
              <a:rPr lang="en-US" dirty="0"/>
              <a:t>Submit the app (not the source code) and demo video online for judging</a:t>
            </a:r>
            <a:endParaRPr lang="en-IN" dirty="0"/>
          </a:p>
          <a:p>
            <a:pPr lvl="2"/>
            <a:endParaRPr lang="en-IN" dirty="0"/>
          </a:p>
          <a:p>
            <a:pPr lvl="1"/>
            <a:endParaRPr lang="en-IN" dirty="0"/>
          </a:p>
        </p:txBody>
      </p:sp>
      <p:sp>
        <p:nvSpPr>
          <p:cNvPr id="4" name="Title 3"/>
          <p:cNvSpPr>
            <a:spLocks noGrp="1"/>
          </p:cNvSpPr>
          <p:nvPr>
            <p:ph type="title"/>
          </p:nvPr>
        </p:nvSpPr>
        <p:spPr/>
        <p:txBody>
          <a:bodyPr/>
          <a:lstStyle/>
          <a:p>
            <a:r>
              <a:rPr lang="en-IN" dirty="0"/>
              <a:t>code.fun.do Hackathon</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4193" y="6471787"/>
            <a:ext cx="1047135" cy="222517"/>
          </a:xfrm>
          <a:prstGeom prst="rect">
            <a:avLst/>
          </a:prstGeom>
        </p:spPr>
      </p:pic>
    </p:spTree>
    <p:extLst>
      <p:ext uri="{BB962C8B-B14F-4D97-AF65-F5344CB8AC3E}">
        <p14:creationId xmlns:p14="http://schemas.microsoft.com/office/powerpoint/2010/main" val="995816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code.fun.do Hackathon</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4193" y="6471787"/>
            <a:ext cx="1047135" cy="222517"/>
          </a:xfrm>
          <a:prstGeom prst="rect">
            <a:avLst/>
          </a:prstGeom>
        </p:spPr>
      </p:pic>
      <p:sp>
        <p:nvSpPr>
          <p:cNvPr id="6" name="Content Placeholder 5"/>
          <p:cNvSpPr>
            <a:spLocks noGrp="1"/>
          </p:cNvSpPr>
          <p:nvPr>
            <p:ph sz="half" idx="2"/>
          </p:nvPr>
        </p:nvSpPr>
        <p:spPr>
          <a:xfrm>
            <a:off x="379511" y="1371601"/>
            <a:ext cx="11283402" cy="4953001"/>
          </a:xfrm>
        </p:spPr>
        <p:txBody>
          <a:bodyPr>
            <a:normAutofit fontScale="92500" lnSpcReduction="20000"/>
          </a:bodyPr>
          <a:lstStyle/>
          <a:p>
            <a:r>
              <a:rPr lang="en-IN" dirty="0"/>
              <a:t>Post Event</a:t>
            </a:r>
          </a:p>
          <a:p>
            <a:pPr lvl="1"/>
            <a:r>
              <a:rPr lang="en-IN" dirty="0"/>
              <a:t>Submissions</a:t>
            </a:r>
          </a:p>
          <a:p>
            <a:pPr lvl="2"/>
            <a:r>
              <a:rPr lang="en-IN" dirty="0"/>
              <a:t>Teams to submit their app online along with a 3min demo video</a:t>
            </a:r>
          </a:p>
          <a:p>
            <a:pPr lvl="3"/>
            <a:r>
              <a:rPr lang="en-US" sz="2100" dirty="0"/>
              <a:t>Demo video should clearly highlight the functionality built in the app, along with known issues and bugs</a:t>
            </a:r>
          </a:p>
          <a:p>
            <a:pPr lvl="3"/>
            <a:r>
              <a:rPr lang="en-US" sz="2100" dirty="0"/>
              <a:t>The apps should be deployable on targeted device. Include a Readme in the upload archive.</a:t>
            </a:r>
          </a:p>
          <a:p>
            <a:pPr lvl="3"/>
            <a:r>
              <a:rPr lang="en-US" sz="2100" dirty="0"/>
              <a:t>Deadline – One Week from today.</a:t>
            </a:r>
          </a:p>
          <a:p>
            <a:pPr lvl="3"/>
            <a:endParaRPr lang="en-IN" dirty="0"/>
          </a:p>
          <a:p>
            <a:pPr lvl="2"/>
            <a:r>
              <a:rPr lang="en-US" dirty="0"/>
              <a:t>Valid submissions will be judged by panel of Microsoft mentors</a:t>
            </a:r>
            <a:endParaRPr lang="en-IN" dirty="0"/>
          </a:p>
          <a:p>
            <a:pPr lvl="2"/>
            <a:endParaRPr lang="en-IN" dirty="0"/>
          </a:p>
          <a:p>
            <a:pPr lvl="1"/>
            <a:r>
              <a:rPr lang="en-IN" dirty="0"/>
              <a:t>Results –</a:t>
            </a:r>
          </a:p>
          <a:p>
            <a:pPr lvl="2"/>
            <a:r>
              <a:rPr lang="en-IN" dirty="0"/>
              <a:t>Top teams (3) would qualify for on-campus code.fun.do with Seniors. </a:t>
            </a:r>
          </a:p>
          <a:p>
            <a:pPr lvl="2"/>
            <a:r>
              <a:rPr lang="en-US" dirty="0"/>
              <a:t>T-shirt and Goodies to all successful submissions. Additional prizes for Top 3 teams.</a:t>
            </a:r>
          </a:p>
          <a:p>
            <a:pPr lvl="2"/>
            <a:r>
              <a:rPr lang="en-US" dirty="0"/>
              <a:t>Chance to compete with Seniors and Win big in on-campus code.fun.do </a:t>
            </a:r>
            <a:endParaRPr lang="en-IN" dirty="0"/>
          </a:p>
          <a:p>
            <a:pPr lvl="2"/>
            <a:endParaRPr lang="en-IN" dirty="0"/>
          </a:p>
          <a:p>
            <a:pPr lvl="1"/>
            <a:endParaRPr lang="en-IN" dirty="0"/>
          </a:p>
        </p:txBody>
      </p:sp>
    </p:spTree>
    <p:extLst>
      <p:ext uri="{BB962C8B-B14F-4D97-AF65-F5344CB8AC3E}">
        <p14:creationId xmlns:p14="http://schemas.microsoft.com/office/powerpoint/2010/main" val="701584294"/>
      </p:ext>
    </p:extLst>
  </p:cSld>
  <p:clrMapOvr>
    <a:masterClrMapping/>
  </p:clrMapOvr>
</p:sld>
</file>

<file path=ppt/theme/theme1.xml><?xml version="1.0" encoding="utf-8"?>
<a:theme xmlns:a="http://schemas.openxmlformats.org/drawingml/2006/main" name="1_Office Theme">
  <a:themeElements>
    <a:clrScheme name="MVA Color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VA Fonts">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ln>
          <a:noFill/>
        </a:ln>
      </a:spPr>
      <a:bodyPr vert="horz" lIns="91409" tIns="45705" rIns="91409" bIns="45705" rtlCol="0" anchor="ctr" anchorCtr="0">
        <a:normAutofit/>
      </a:bodyPr>
      <a:lstStyle>
        <a:defPPr algn="ctr">
          <a:defRPr sz="4800" dirty="0" smtClean="0"/>
        </a:defPPr>
      </a:lstStyle>
      <a:style>
        <a:lnRef idx="2">
          <a:schemeClr val="accent3">
            <a:shade val="50000"/>
          </a:schemeClr>
        </a:lnRef>
        <a:fillRef idx="1">
          <a:schemeClr val="accent3"/>
        </a:fillRef>
        <a:effectRef idx="0">
          <a:schemeClr val="accent3"/>
        </a:effectRef>
        <a:fontRef idx="minor">
          <a:schemeClr val="lt1"/>
        </a:fontRef>
      </a:style>
    </a:txDef>
  </a:objectDefaults>
  <a:extraClrSchemeLst/>
  <a:extLst>
    <a:ext uri="{05A4C25C-085E-4340-85A3-A5531E510DB2}">
      <thm15:themeFamily xmlns:thm15="http://schemas.microsoft.com/office/thememl/2012/main" name="MVA-CourseTemplate-1.pptx" id="{44F1D109-0D62-4C50-A3FF-AB64ABB72DAD}" vid="{29F46DDF-BD45-4956-8C98-398EB1CD1615}"/>
    </a:ext>
  </a:extLst>
</a:theme>
</file>

<file path=ppt/theme/theme2.xml><?xml version="1.0" encoding="utf-8"?>
<a:theme xmlns:a="http://schemas.openxmlformats.org/drawingml/2006/main" name="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3.xml><?xml version="1.0" encoding="utf-8"?>
<a:theme xmlns:a="http://schemas.openxmlformats.org/drawingml/2006/main" name="1_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BA8187F32748A46AD24A35841606839" ma:contentTypeVersion="" ma:contentTypeDescription="Create a new document." ma:contentTypeScope="" ma:versionID="3bcb4cebf4419c726b83f1786a27a371">
  <xsd:schema xmlns:xsd="http://www.w3.org/2001/XMLSchema" xmlns:xs="http://www.w3.org/2001/XMLSchema" xmlns:p="http://schemas.microsoft.com/office/2006/metadata/properties" xmlns:ns2="1453F376-E757-4362-8E55-5CB4089A1551" targetNamespace="http://schemas.microsoft.com/office/2006/metadata/properties" ma:root="true" ma:fieldsID="0633321aa7747ee45fb3b71481624031" ns2:_="">
    <xsd:import namespace="1453F376-E757-4362-8E55-5CB4089A1551"/>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453F376-E757-4362-8E55-5CB4089A1551"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Break Slides"/>
          <xsd:enumeration value="CC File"/>
          <xsd:enumeration value="Instructor Image"/>
          <xsd:enumeration value="Outline"/>
          <xsd:enumeration value="Promo Package"/>
          <xsd:enumeration value="Slide Presentation"/>
          <xsd:enumeration value="SME Recruitment"/>
          <xsd:enumeration value="Video"/>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1453F376-E757-4362-8E55-5CB4089A1551">Draft</Status>
    <Content_x0020_Type xmlns="1453F376-E757-4362-8E55-5CB4089A1551">Slide Presentation</Content_x0020_Type>
    <Module xmlns="1453F376-E757-4362-8E55-5CB4089A1551">1</Modul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7E6ED14-DD91-4D1C-B258-C6556E65DE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453F376-E757-4362-8E55-5CB4089A155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1453F376-E757-4362-8E55-5CB4089A1551"/>
    <ds:schemaRef ds:uri="http://www.w3.org/XML/1998/namespace"/>
    <ds:schemaRef ds:uri="http://purl.org/dc/dcmitype/"/>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MVA-CourseTemplate-1</Template>
  <TotalTime>3611</TotalTime>
  <Words>708</Words>
  <Application>Microsoft Office PowerPoint</Application>
  <PresentationFormat>Widescreen</PresentationFormat>
  <Paragraphs>91</Paragraphs>
  <Slides>10</Slides>
  <Notes>10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10</vt:i4>
      </vt:variant>
    </vt:vector>
  </HeadingPairs>
  <TitlesOfParts>
    <vt:vector size="19" baseType="lpstr">
      <vt:lpstr>Arial</vt:lpstr>
      <vt:lpstr>Calibri</vt:lpstr>
      <vt:lpstr>Segoe UI</vt:lpstr>
      <vt:lpstr>Segoe UI Light</vt:lpstr>
      <vt:lpstr>Segoe UI Semilight</vt:lpstr>
      <vt:lpstr>Wingdings</vt:lpstr>
      <vt:lpstr>1_Office Theme</vt:lpstr>
      <vt:lpstr>BUILD CHARCOAL BACKGROUND</vt:lpstr>
      <vt:lpstr>1_BUILD CHARCOAL BACKGROUND</vt:lpstr>
      <vt:lpstr>PowerPoint Presentation</vt:lpstr>
      <vt:lpstr>Agenda</vt:lpstr>
      <vt:lpstr>Code.fun.do Snapshot</vt:lpstr>
      <vt:lpstr>PowerPoint Presentation</vt:lpstr>
      <vt:lpstr>Technology Platforms</vt:lpstr>
      <vt:lpstr>Code.fun.do AI Challenge Themes</vt:lpstr>
      <vt:lpstr>code.fun.do Hackathon</vt:lpstr>
      <vt:lpstr>code.fun.do Hackathon</vt:lpstr>
      <vt:lpstr>code.fun.do Hackathon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Developer Camp Jumpstart</dc:title>
  <dc:creator>Bret Stateham</dc:creator>
  <cp:lastModifiedBy>Mrityunjay Bhadauria</cp:lastModifiedBy>
  <cp:revision>239</cp:revision>
  <dcterms:created xsi:type="dcterms:W3CDTF">2013-10-14T21:08:33Z</dcterms:created>
  <dcterms:modified xsi:type="dcterms:W3CDTF">2017-10-06T03:00:12Z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0x0101004BA8187F32748A46AD24A35841606839</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ies>
</file>