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77" r:id="rId3"/>
    <p:sldId id="265" r:id="rId4"/>
    <p:sldId id="280" r:id="rId5"/>
    <p:sldId id="326" r:id="rId6"/>
    <p:sldId id="344" r:id="rId7"/>
    <p:sldId id="327" r:id="rId8"/>
    <p:sldId id="345" r:id="rId9"/>
    <p:sldId id="347" r:id="rId10"/>
    <p:sldId id="348" r:id="rId11"/>
    <p:sldId id="349" r:id="rId12"/>
    <p:sldId id="284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16-Jan-23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16-Jan-23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16-Jan-23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puter-organization-and-architecture-tutorial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8231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459213" y="6014156"/>
            <a:ext cx="64320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Software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21CST-251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Dictionary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flows capture the name of processes that generate or receive the data items.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data item is primitive, then data structure form captures the physical structures of the data item.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data is itself a data aggregate, then data structure form capture the composition of the data items in terms of other data items.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Reference Books: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Ugrasen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“Software Engineering - Concepts and Practices”,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First Edition,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Mohammad Ali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“Software Engineering with UML”,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Third Edition,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Notion Press.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Somerville Ian, “Software Engineering”, Addison Wesley, 8th Edition.</a:t>
            </a:r>
          </a:p>
          <a:p>
            <a:pPr marL="342900" lvl="0" indent="-3429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Text Books: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Pressman Rogers, “Software Engineering: A Practitioner's Approach”, Sixth edition.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Patterson and Hennessy, “Computer Architecture” , Fifth Edition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Morgaon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Kauffman.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Rajib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Mall, “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Fundamentals of Software Engineering’’, Fourth Edition, Pearson, PHI.</a:t>
            </a:r>
          </a:p>
          <a:p>
            <a:pPr marL="342900" indent="-34290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Reference Website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https://www.geeksforgeeks.org/computer-organization-and-architecture-tutorials/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9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99639" y="422765"/>
            <a:ext cx="611531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 Bold"/>
              </a:rPr>
              <a:t>Software Requirement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7279721"/>
              </p:ext>
            </p:extLst>
          </p:nvPr>
        </p:nvGraphicFramePr>
        <p:xfrm>
          <a:off x="188258" y="2437545"/>
          <a:ext cx="6035121" cy="41188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1244"/>
                <a:gridCol w="4023354"/>
                <a:gridCol w="1100523"/>
              </a:tblGrid>
              <a:tr h="652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 have good understanding of Software Engineering concepts and design of and handling of software products.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Remember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Times New Roman"/>
                        </a:rPr>
                        <a:t>Defining the basic concepts and importance of Software project Management concepts like cost estimation, scheduling and reviewing progress. </a:t>
                      </a:r>
                      <a:endParaRPr lang="en-US" sz="11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Understand 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Times New Roman"/>
                        </a:rPr>
                        <a:t>An ability to work in one or more significant application domains.</a:t>
                      </a:r>
                      <a:endParaRPr lang="en-US" sz="11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Understand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Times New Roman"/>
                        </a:rPr>
                        <a:t>Work as an individual and as part of a multidisciplinary team to develop and deliver quality software </a:t>
                      </a:r>
                      <a:endParaRPr lang="en-US" sz="11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Understand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CO5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Times New Roman"/>
                        </a:rPr>
                        <a:t>Demonstrate an understanding of and apply current theories, models, and techniques that provide a basis for the software lifecycle.</a:t>
                      </a:r>
                      <a:endParaRPr lang="en-US" sz="11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Understand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CO6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Times New Roman"/>
                        </a:rPr>
                        <a:t>Demonstrate an ability to use the techniques and tools necessary for engineering practice.</a:t>
                      </a:r>
                      <a:endParaRPr lang="en-US" sz="1200" kern="12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Understand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5398" y="1861113"/>
            <a:ext cx="237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Course Outcome </a:t>
            </a:r>
          </a:p>
        </p:txBody>
      </p:sp>
      <p:cxnSp>
        <p:nvCxnSpPr>
          <p:cNvPr id="14" name="Straight Arrow Connector 13"/>
          <p:cNvCxnSpPr>
            <a:endCxn id="15" idx="1"/>
          </p:cNvCxnSpPr>
          <p:nvPr/>
        </p:nvCxnSpPr>
        <p:spPr>
          <a:xfrm flipV="1">
            <a:off x="6209731" y="3597275"/>
            <a:ext cx="1992975" cy="3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02706" y="3125524"/>
            <a:ext cx="2689411" cy="94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Will be covered in this lecture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 covered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 Modeling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Structural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 modeling captures the static features of a system. They consist of the following −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diagrams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Objects diagrams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 diagrams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 diagrams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Composite structure diagram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 diagram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Structural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 model represents the framework for the system and this framework is the place where all other components exist.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the class diagram, component diagram and deployment diagrams are part of structural modeling.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all represent the elements and the mechanism to assemble them.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Structural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Structural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of software display the organization of a system in terms of the components that make up that system and their relationships.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 models may be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models, which show the structure of the system design, 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models, which show the organization of the system when it is executing.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 create structural models of a system when you are discussing and designing the system architecture.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Structural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dirty="0" smtClean="0">
                <a:latin typeface="Times New Roman"/>
                <a:ea typeface="Times New Roman"/>
              </a:rPr>
              <a:t>Structural models of software display the organization of a system in terms of the components that make up that system and their relationships. </a:t>
            </a:r>
          </a:p>
          <a:p>
            <a:pPr marL="342900" indent="-342900" algn="just">
              <a:buNone/>
            </a:pPr>
            <a:endParaRPr lang="en-US" dirty="0" smtClean="0">
              <a:latin typeface="Times New Roman"/>
              <a:ea typeface="Times New Roman"/>
            </a:endParaRPr>
          </a:p>
          <a:p>
            <a:pPr marL="342900" indent="-342900" algn="just"/>
            <a:r>
              <a:rPr lang="en-US" dirty="0" smtClean="0">
                <a:latin typeface="Times New Roman"/>
                <a:ea typeface="Times New Roman"/>
              </a:rPr>
              <a:t>Structural models may be static models, which show the structure of the system design or dynamic models, which show the organization of the system when it is executing.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Dictionary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data dictionary is a file or a set of files that includes a database's metadata. </a:t>
            </a:r>
          </a:p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dictionary hold records about other objects in the database, such as data ownership, data relationships to other objects, and other data.</a:t>
            </a:r>
          </a:p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dictionary is an essential component of any relational database. </a:t>
            </a:r>
          </a:p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Ironically, because of its importance, it is invisible to most database users.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Dictionary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75346" y="680113"/>
            <a:ext cx="8229600" cy="6858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dictionary, in general, includes information about the following: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of the data item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Aliases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Description/purpose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data items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Range of values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structure definition/Forms</a:t>
            </a:r>
          </a:p>
          <a:p>
            <a:pPr marL="342900" indent="-342900"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990</TotalTime>
  <Words>519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1_Office Theme</vt:lpstr>
      <vt:lpstr>Contents Slide Master</vt:lpstr>
      <vt:lpstr>CorelDRAW</vt:lpstr>
      <vt:lpstr>Slide 1</vt:lpstr>
      <vt:lpstr>Software Requirement</vt:lpstr>
      <vt:lpstr>Topics covered</vt:lpstr>
      <vt:lpstr>Structural Modeling</vt:lpstr>
      <vt:lpstr>Structural Modeling</vt:lpstr>
      <vt:lpstr>Structural Modeling</vt:lpstr>
      <vt:lpstr>Structural Modeling</vt:lpstr>
      <vt:lpstr> Data Dictionary </vt:lpstr>
      <vt:lpstr> Data Dictionary </vt:lpstr>
      <vt:lpstr> Data Dictionary </vt:lpstr>
      <vt:lpstr>REFERENCES 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ADMIN</cp:lastModifiedBy>
  <cp:revision>216</cp:revision>
  <dcterms:created xsi:type="dcterms:W3CDTF">2019-01-09T10:33:58Z</dcterms:created>
  <dcterms:modified xsi:type="dcterms:W3CDTF">2023-01-16T10:34:59Z</dcterms:modified>
</cp:coreProperties>
</file>