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E9DB95-80B7-4AB4-835A-524DD4BAD6B1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2CC0ED-08D5-4C0B-9F3E-89BAF29BF0D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556792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Service Oriented </a:t>
            </a:r>
            <a:br>
              <a:rPr lang="en-IN" sz="4400" b="0" dirty="0"/>
            </a:br>
            <a:r>
              <a:rPr lang="en-IN" sz="4400" b="0" dirty="0" smtClean="0"/>
              <a:t>  Architecture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				Vinayak M.Zutti</a:t>
            </a:r>
          </a:p>
          <a:p>
            <a:r>
              <a:rPr lang="en-IN" i="1" dirty="0"/>
              <a:t>	</a:t>
            </a:r>
            <a:r>
              <a:rPr lang="en-IN" i="1" dirty="0" smtClean="0"/>
              <a:t>			 RCU B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0839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IN" sz="3200" dirty="0"/>
              <a:t>Service Oriented </a:t>
            </a:r>
            <a:r>
              <a:rPr lang="en-IN" sz="3200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altLang="zh-CN" sz="3600" dirty="0" smtClean="0"/>
              <a:t>Introduction </a:t>
            </a:r>
            <a:r>
              <a:rPr lang="en-US" altLang="zh-CN" sz="3600" dirty="0"/>
              <a:t>to </a:t>
            </a:r>
            <a:r>
              <a:rPr lang="en-US" altLang="zh-CN" sz="3600" dirty="0" smtClean="0"/>
              <a:t>SOA</a:t>
            </a:r>
          </a:p>
          <a:p>
            <a:pPr>
              <a:buFont typeface="Courier New" pitchFamily="49" charset="0"/>
              <a:buChar char="o"/>
            </a:pPr>
            <a:r>
              <a:rPr lang="en-IN" sz="3600" dirty="0"/>
              <a:t>Why to use SOA</a:t>
            </a:r>
            <a:r>
              <a:rPr lang="en-IN" sz="3600" dirty="0" smtClean="0"/>
              <a:t>?</a:t>
            </a:r>
            <a:endParaRPr lang="en-US" altLang="zh-CN" sz="3600" dirty="0" smtClean="0"/>
          </a:p>
          <a:p>
            <a:pPr>
              <a:buFont typeface="Courier New" pitchFamily="49" charset="0"/>
              <a:buChar char="o"/>
            </a:pPr>
            <a:r>
              <a:rPr lang="en-US" altLang="zh-CN" sz="3600" dirty="0"/>
              <a:t>Benefits of SOA</a:t>
            </a:r>
            <a:endParaRPr lang="en-IN" sz="3600" dirty="0"/>
          </a:p>
          <a:p>
            <a:pPr>
              <a:buFont typeface="Courier New" pitchFamily="49" charset="0"/>
              <a:buChar char="o"/>
            </a:pPr>
            <a:r>
              <a:rPr lang="en-US" altLang="zh-CN" sz="3600" dirty="0"/>
              <a:t>Services and SOA</a:t>
            </a:r>
          </a:p>
          <a:p>
            <a:pPr>
              <a:buFont typeface="Courier New" pitchFamily="49" charset="0"/>
              <a:buChar char="o"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1001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en-US" altLang="zh-CN" sz="3200" dirty="0"/>
              <a:t>Introduction to 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Service Oriented Architecture is an architectural design which includes collection of services in a network which communicate with each other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It is designed to provide services to other applications through protocol.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1356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Why to use SOA?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SOA is widely used in market which responds quickly and makes effective changes according to </a:t>
            </a:r>
            <a:r>
              <a:rPr lang="en-US" sz="2800" dirty="0" smtClean="0"/>
              <a:t>market </a:t>
            </a:r>
            <a:r>
              <a:rPr lang="en-US" sz="2800" dirty="0"/>
              <a:t>situations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The SOA keep secret the implementation </a:t>
            </a:r>
            <a:r>
              <a:rPr lang="en-US" sz="2800" dirty="0" smtClean="0"/>
              <a:t>details </a:t>
            </a:r>
            <a:r>
              <a:rPr lang="en-US" sz="2800" dirty="0"/>
              <a:t>of the subsystems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5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Benefits of SOA</a:t>
            </a:r>
            <a:r>
              <a:rPr lang="en-IN" sz="3200" dirty="0"/>
              <a:t/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/>
              <a:t>Flexible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IT</a:t>
            </a:r>
          </a:p>
          <a:p>
            <a:pPr lvl="1"/>
            <a:r>
              <a:rPr lang="en-US" altLang="zh-CN" sz="2400" dirty="0"/>
              <a:t>Adaptable to changing business needs</a:t>
            </a:r>
          </a:p>
          <a:p>
            <a:r>
              <a:rPr lang="en-US" altLang="zh-CN" sz="2800" dirty="0"/>
              <a:t>Faster time to market</a:t>
            </a:r>
          </a:p>
          <a:p>
            <a:pPr lvl="1"/>
            <a:r>
              <a:rPr lang="en-US" altLang="zh-CN" sz="2400" dirty="0"/>
              <a:t>Reuse existing code, minimize new development</a:t>
            </a:r>
          </a:p>
          <a:p>
            <a:r>
              <a:rPr lang="en-US" altLang="zh-CN" sz="2800" dirty="0"/>
              <a:t>Business </a:t>
            </a:r>
          </a:p>
          <a:p>
            <a:pPr lvl="1"/>
            <a:r>
              <a:rPr lang="en-US" altLang="zh-CN" sz="2400" dirty="0"/>
              <a:t>New business opportunities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11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Services and SOA</a:t>
            </a:r>
            <a:br>
              <a:rPr lang="en-US" altLang="zh-CN" sz="32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61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What Are </a:t>
            </a:r>
            <a:r>
              <a:rPr lang="en-US" altLang="zh-CN" sz="3000" dirty="0" smtClean="0"/>
              <a:t>Services</a:t>
            </a:r>
            <a:r>
              <a:rPr lang="en-US" altLang="zh-CN" sz="3000" dirty="0" smtClean="0"/>
              <a:t>?</a:t>
            </a:r>
            <a:endParaRPr lang="en-US" altLang="zh-CN" sz="3000" dirty="0" smtClean="0"/>
          </a:p>
          <a:p>
            <a:pPr>
              <a:lnSpc>
                <a:spcPct val="90000"/>
              </a:lnSpc>
            </a:pPr>
            <a:r>
              <a:rPr lang="en-US" altLang="zh-CN" dirty="0"/>
              <a:t>Black-box components with well-defined interfaces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Performs some arbitrary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implemented in myriad </a:t>
            </a:r>
            <a:r>
              <a:rPr lang="en-US" altLang="zh-CN" dirty="0" smtClean="0"/>
              <a:t>ways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/>
              <a:t>Accessed using XML message exchanges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Using well-known message exchange </a:t>
            </a:r>
            <a:r>
              <a:rPr lang="en-US" altLang="zh-CN" dirty="0" smtClean="0"/>
              <a:t>patterns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Metadata in the form of WSDL describes...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Abstract interfaces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Concrete endpoints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80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7"/>
            <a:endParaRPr lang="en-IN" dirty="0" smtClean="0"/>
          </a:p>
          <a:p>
            <a:pPr lvl="7"/>
            <a:endParaRPr lang="en-IN" dirty="0"/>
          </a:p>
          <a:p>
            <a:pPr lvl="7"/>
            <a:endParaRPr lang="en-IN" dirty="0" smtClean="0"/>
          </a:p>
          <a:p>
            <a:pPr lvl="7"/>
            <a:endParaRPr lang="en-IN" dirty="0"/>
          </a:p>
          <a:p>
            <a:pPr lvl="7"/>
            <a:endParaRPr lang="en-IN" dirty="0" smtClean="0"/>
          </a:p>
          <a:p>
            <a:pPr marL="2103120" lvl="7" indent="0">
              <a:buNone/>
            </a:pPr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78108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</TotalTime>
  <Words>161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Service Oriented    Architecture</vt:lpstr>
      <vt:lpstr>Service Oriented Architecture</vt:lpstr>
      <vt:lpstr>Introduction to SOA</vt:lpstr>
      <vt:lpstr>Why to use SOA? </vt:lpstr>
      <vt:lpstr>Benefits of SOA </vt:lpstr>
      <vt:lpstr>Services and SOA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Oriented    Architecture</dc:title>
  <dc:creator>vinoo</dc:creator>
  <cp:lastModifiedBy>vinoo</cp:lastModifiedBy>
  <cp:revision>3</cp:revision>
  <dcterms:created xsi:type="dcterms:W3CDTF">2019-04-08T15:47:43Z</dcterms:created>
  <dcterms:modified xsi:type="dcterms:W3CDTF">2019-04-09T02:19:49Z</dcterms:modified>
</cp:coreProperties>
</file>