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14587-DB3E-4DC3-A50B-B742F62FA5D0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A2A8-D1C7-4843-818C-0168B5109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72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14587-DB3E-4DC3-A50B-B742F62FA5D0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A2A8-D1C7-4843-818C-0168B5109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70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14587-DB3E-4DC3-A50B-B742F62FA5D0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A2A8-D1C7-4843-818C-0168B5109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48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14587-DB3E-4DC3-A50B-B742F62FA5D0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A2A8-D1C7-4843-818C-0168B5109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16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14587-DB3E-4DC3-A50B-B742F62FA5D0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A2A8-D1C7-4843-818C-0168B5109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04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14587-DB3E-4DC3-A50B-B742F62FA5D0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A2A8-D1C7-4843-818C-0168B5109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17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14587-DB3E-4DC3-A50B-B742F62FA5D0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A2A8-D1C7-4843-818C-0168B5109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45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14587-DB3E-4DC3-A50B-B742F62FA5D0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A2A8-D1C7-4843-818C-0168B5109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67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14587-DB3E-4DC3-A50B-B742F62FA5D0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A2A8-D1C7-4843-818C-0168B5109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38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14587-DB3E-4DC3-A50B-B742F62FA5D0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A2A8-D1C7-4843-818C-0168B5109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17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14587-DB3E-4DC3-A50B-B742F62FA5D0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FA2A8-D1C7-4843-818C-0168B5109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91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14587-DB3E-4DC3-A50B-B742F62FA5D0}" type="datetimeFigureOut">
              <a:rPr lang="en-IN" smtClean="0"/>
              <a:t>15-05-2022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FA2A8-D1C7-4843-818C-0168B5109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37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Java Data Types - Javatpoi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8" name="Picture 4" descr="Java Data Types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703" y="887772"/>
            <a:ext cx="6667500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88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ata types in Java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28" y="84138"/>
            <a:ext cx="11421074" cy="682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92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</cp:revision>
  <dcterms:created xsi:type="dcterms:W3CDTF">2022-05-15T04:48:59Z</dcterms:created>
  <dcterms:modified xsi:type="dcterms:W3CDTF">2022-05-15T07:43:32Z</dcterms:modified>
</cp:coreProperties>
</file>