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3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0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1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4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6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8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8E7E-8187-4F0F-86D4-F06F96B686B4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4FA1-482A-427D-ACD7-435B84D4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9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42875"/>
            <a:ext cx="84582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5" y="118433"/>
            <a:ext cx="82867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6" y="0"/>
            <a:ext cx="8080704" cy="63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1" y="111334"/>
            <a:ext cx="83439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7" y="192657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0" y="176212"/>
            <a:ext cx="83343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77547"/>
            <a:ext cx="82105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7" y="90398"/>
            <a:ext cx="8048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96" y="343349"/>
            <a:ext cx="69056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47637"/>
            <a:ext cx="81534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LiquidCrystal.h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const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rs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12, 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11, d4 = 5, d5 = 4, d6 = 3, d7 = 2;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LiquidCrystal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lcd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rs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d4, d5, d6, d7);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void setup()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lcd.begin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(16,2);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delay(500);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void loop()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lcd.setCursor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(15,0);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lcd.print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hello,world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//  for (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=0;i&lt;9;i++)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//{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//    </a:t>
            </a:r>
            <a:r>
              <a:rPr lang="en-IN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lcd.scrollDisplayLeft</a:t>
            </a: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// delay(250);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//}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1" y="136045"/>
            <a:ext cx="83248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6" y="269036"/>
            <a:ext cx="83153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509587"/>
            <a:ext cx="82867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2" y="86893"/>
            <a:ext cx="8277225" cy="3095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2" y="3067110"/>
            <a:ext cx="6679361" cy="35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41" y="204698"/>
            <a:ext cx="83629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VINAYANTH</dc:creator>
  <cp:lastModifiedBy>Microsoft account</cp:lastModifiedBy>
  <cp:revision>4</cp:revision>
  <dcterms:created xsi:type="dcterms:W3CDTF">2019-08-18T09:22:13Z</dcterms:created>
  <dcterms:modified xsi:type="dcterms:W3CDTF">2021-08-20T18:06:20Z</dcterms:modified>
</cp:coreProperties>
</file>