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556D-E193-4B9C-A205-6C7B8AF16103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0971-26DE-4DA3-8C87-CD83FAA5E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71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556D-E193-4B9C-A205-6C7B8AF16103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0971-26DE-4DA3-8C87-CD83FAA5E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76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556D-E193-4B9C-A205-6C7B8AF16103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0971-26DE-4DA3-8C87-CD83FAA5E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63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556D-E193-4B9C-A205-6C7B8AF16103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0971-26DE-4DA3-8C87-CD83FAA5E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31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556D-E193-4B9C-A205-6C7B8AF16103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0971-26DE-4DA3-8C87-CD83FAA5E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16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556D-E193-4B9C-A205-6C7B8AF16103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0971-26DE-4DA3-8C87-CD83FAA5E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25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556D-E193-4B9C-A205-6C7B8AF16103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0971-26DE-4DA3-8C87-CD83FAA5E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16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556D-E193-4B9C-A205-6C7B8AF16103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0971-26DE-4DA3-8C87-CD83FAA5E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91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556D-E193-4B9C-A205-6C7B8AF16103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0971-26DE-4DA3-8C87-CD83FAA5E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9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556D-E193-4B9C-A205-6C7B8AF16103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0971-26DE-4DA3-8C87-CD83FAA5E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21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556D-E193-4B9C-A205-6C7B8AF16103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0971-26DE-4DA3-8C87-CD83FAA5E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84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556D-E193-4B9C-A205-6C7B8AF16103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E0971-26DE-4DA3-8C87-CD83FAA5E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42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77" y="232283"/>
            <a:ext cx="83058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02" y="470679"/>
            <a:ext cx="84296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57" y="264544"/>
            <a:ext cx="77724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0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00" y="190500"/>
            <a:ext cx="829627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9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83" y="200294"/>
            <a:ext cx="7915275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8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42" y="225275"/>
            <a:ext cx="82105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1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200025"/>
            <a:ext cx="832485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1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9" y="231476"/>
            <a:ext cx="825817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8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6" y="265981"/>
            <a:ext cx="825817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8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1" y="64878"/>
            <a:ext cx="73152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3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VINAYANTH</dc:creator>
  <cp:lastModifiedBy>Microsoft account</cp:lastModifiedBy>
  <cp:revision>3</cp:revision>
  <dcterms:created xsi:type="dcterms:W3CDTF">2019-08-11T08:25:58Z</dcterms:created>
  <dcterms:modified xsi:type="dcterms:W3CDTF">2021-08-20T18:06:41Z</dcterms:modified>
</cp:coreProperties>
</file>