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3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6526-B924-44DD-BE73-CF3B0CAC3208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B58B-9303-4491-8235-EB38A1399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6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7" y="466433"/>
            <a:ext cx="5266667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234208"/>
            <a:ext cx="8182940" cy="3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" y="238995"/>
            <a:ext cx="11009524" cy="36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6" y="4129255"/>
            <a:ext cx="8561905" cy="6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09" y="5115465"/>
            <a:ext cx="4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0" y="111519"/>
            <a:ext cx="4600000" cy="8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0" y="1295056"/>
            <a:ext cx="5704762" cy="67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8" y="2438205"/>
            <a:ext cx="5609524" cy="10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4238" y="2199503"/>
            <a:ext cx="164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new terminal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" y="3914688"/>
            <a:ext cx="6247439" cy="2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49027"/>
            <a:ext cx="6638095" cy="146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" y="2185184"/>
            <a:ext cx="6264119" cy="31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0" y="80503"/>
            <a:ext cx="6715736" cy="38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" y="136411"/>
            <a:ext cx="7723809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2021-10-08T18:16:23Z</dcterms:created>
  <dcterms:modified xsi:type="dcterms:W3CDTF">2021-10-08T18:26:31Z</dcterms:modified>
</cp:coreProperties>
</file>