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>
        <p:scale>
          <a:sx n="66" d="100"/>
          <a:sy n="66" d="100"/>
        </p:scale>
        <p:origin x="1330" y="8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10/03/2025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GB" dirty="0"/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 One: Web scraping to gain company insights</a:t>
            </a:r>
          </a:p>
          <a:p>
            <a:r>
              <a:rPr lang="en-US" dirty="0"/>
              <a:t>Scrape and </a:t>
            </a:r>
            <a:r>
              <a:rPr lang="en-US" dirty="0" err="1"/>
              <a:t>analyse</a:t>
            </a:r>
            <a:r>
              <a:rPr lang="en-US" dirty="0"/>
              <a:t> customer review data to uncover findings for British Airways</a:t>
            </a:r>
          </a:p>
        </p:txBody>
      </p:sp>
      <p:pic>
        <p:nvPicPr>
          <p:cNvPr id="6" name="Picture 5" descr="A blue sign with white text&#10;&#10;AI-generated content may be incorrect.">
            <a:extLst>
              <a:ext uri="{FF2B5EF4-FFF2-40B4-BE49-F238E27FC236}">
                <a16:creationId xmlns:a16="http://schemas.microsoft.com/office/drawing/2014/main" id="{10EBBEEE-A175-2D02-DFA9-D6470E8A8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878" y="1409077"/>
            <a:ext cx="6494584" cy="180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1690688"/>
            <a:ext cx="10515600" cy="77822"/>
          </a:xfrm>
        </p:spPr>
        <p:txBody>
          <a:bodyPr>
            <a:normAutofit fontScale="90000"/>
          </a:bodyPr>
          <a:lstStyle/>
          <a:p>
            <a:endParaRPr lang="en-GB" dirty="0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CA55200-B337-C14F-811A-40DE7AA48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1554"/>
          </a:xfr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22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VINAY ARKALA CHANDHRA SHEKAR JYOTHI 521486</cp:lastModifiedBy>
  <cp:revision>4</cp:revision>
  <cp:lastPrinted>2025-03-10T18:47:12Z</cp:lastPrinted>
  <dcterms:created xsi:type="dcterms:W3CDTF">2022-12-06T11:13:27Z</dcterms:created>
  <dcterms:modified xsi:type="dcterms:W3CDTF">2025-03-10T18:52:25Z</dcterms:modified>
</cp:coreProperties>
</file>