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2: Predicting customer buying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IN" b="0" i="0">
                <a:solidFill>
                  <a:srgbClr val="000000"/>
                </a:solidFill>
                <a:effectLst/>
                <a:latin typeface="DM Sans" pitchFamily="2" charset="0"/>
              </a:rPr>
              <a:t> predictive model </a:t>
            </a:r>
            <a:r>
              <a:rPr lang="en-US"/>
              <a:t>for </a:t>
            </a:r>
            <a:r>
              <a:rPr lang="en-US" dirty="0"/>
              <a:t>British Airways</a:t>
            </a:r>
          </a:p>
        </p:txBody>
      </p:sp>
      <p:pic>
        <p:nvPicPr>
          <p:cNvPr id="6" name="Picture 5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10EBBEEE-A175-2D02-DFA9-D6470E8A8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8" y="1409077"/>
            <a:ext cx="6494584" cy="18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C164CB26-79FE-E954-1EE5-80C20C74C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VINAY ARKALA CHANDHRA SHEKAR JYOTHI 521486</cp:lastModifiedBy>
  <cp:revision>4</cp:revision>
  <cp:lastPrinted>2025-03-10T18:47:12Z</cp:lastPrinted>
  <dcterms:created xsi:type="dcterms:W3CDTF">2022-12-06T11:13:27Z</dcterms:created>
  <dcterms:modified xsi:type="dcterms:W3CDTF">2025-03-10T18:51:40Z</dcterms:modified>
</cp:coreProperties>
</file>