
<file path=[Content_Types].xml><?xml version="1.0" encoding="utf-8"?>
<Types xmlns="http://schemas.openxmlformats.org/package/2006/content-types"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1248" y="-90"/>
      </p:cViewPr>
      <p:guideLst>
        <p:guide orient="horz" pos="1475"/>
        <p:guide orient="horz" pos="2089"/>
        <p:guide orient="horz" pos="312"/>
        <p:guide orient="horz" pos="877"/>
        <p:guide orient="horz" pos="268"/>
        <p:guide orient="horz" pos="1608"/>
        <p:guide pos="4314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A522-022A-DE42-AE0F-3F297654DEB1}" type="datetime1">
              <a:rPr lang="de-DE" smtClean="0"/>
              <a:t>18.03.2016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674F-4B0E-DA42-8186-0A7D4E7C2C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0995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9775B-D8D0-A847-ABC6-465B2BAD3F7E}" type="datetime1">
              <a:rPr lang="de-DE" smtClean="0"/>
              <a:t>18.03.2016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266EF-51AE-2C40-8C95-8EB2C4936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466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E6A9-9B11-40C6-81AA-114CC9A79F2E}" type="datetime1">
              <a:rPr lang="de-DE" smtClean="0"/>
              <a:t>18.03.2016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602343" y="2052221"/>
            <a:ext cx="8084457" cy="1752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602343" y="914611"/>
            <a:ext cx="8084457" cy="11376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608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A2C4-11B2-4704-B9B6-DA1624672247}" type="datetime1">
              <a:rPr lang="de-DE" smtClean="0"/>
              <a:t>18.03.2016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08000" y="2068844"/>
            <a:ext cx="8178800" cy="35994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6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Textfeld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508000" y="914611"/>
            <a:ext cx="8178800" cy="11376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646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C87E-73EC-414A-84B2-BDB89312D003}" type="datetime1">
              <a:rPr lang="de-DE" smtClean="0"/>
              <a:t>18.03.2016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37029" y="2052224"/>
            <a:ext cx="8149771" cy="407394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537029" y="914611"/>
            <a:ext cx="8149771" cy="11376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222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9CFA-E787-47F7-A7FA-131DEE1716A6}" type="datetime1">
              <a:rPr lang="de-DE" smtClean="0"/>
              <a:t>18.03.2016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1599250"/>
            <a:ext cx="8178803" cy="5863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de-DE" dirty="0" smtClean="0"/>
              <a:t>Abschnittsüberschrift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08000" y="2267489"/>
            <a:ext cx="8178803" cy="3672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0" baseline="0"/>
            </a:lvl1pPr>
          </a:lstStyle>
          <a:p>
            <a:pPr lvl="0"/>
            <a:r>
              <a:rPr lang="de-DE" dirty="0" smtClean="0"/>
              <a:t>Fließtext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59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91D3-41CF-42EB-8C58-2CAB0ABC7EF4}" type="datetime1">
              <a:rPr lang="de-DE" smtClean="0"/>
              <a:t>18.03.2016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26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998828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A29FA76-C1EC-43A2-8AE1-961796B1AD92}" type="datetime1">
              <a:rPr lang="de-DE" smtClean="0"/>
              <a:t>18.03.2016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271DC61-FD4F-6F42-810D-876D2F91EC3B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100754" y="235572"/>
            <a:ext cx="2043246" cy="577439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-1" y="235572"/>
            <a:ext cx="1998827" cy="57743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623" y="326291"/>
            <a:ext cx="228057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9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3" r:id="rId2"/>
    <p:sldLayoutId id="2147483658" r:id="rId3"/>
    <p:sldLayoutId id="2147483659" r:id="rId4"/>
    <p:sldLayoutId id="2147483660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4000" indent="-234000" algn="l" defTabSz="457200" rtl="0" eaLnBrk="1" latinLnBrk="0" hangingPunct="1">
        <a:spcBef>
          <a:spcPts val="1200"/>
        </a:spcBef>
        <a:buClrTx/>
        <a:buSzPct val="100000"/>
        <a:buFont typeface="Wingdings" charset="2"/>
        <a:buChar char="§"/>
        <a:defRPr lang="de-DE" sz="2400" b="1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1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1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0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kern="1200" baseline="0" dirty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602343" y="3726005"/>
            <a:ext cx="8084457" cy="1752600"/>
          </a:xfrm>
        </p:spPr>
        <p:txBody>
          <a:bodyPr/>
          <a:lstStyle/>
          <a:p>
            <a:pPr algn="ctr"/>
            <a:r>
              <a:rPr lang="de-DE" dirty="0"/>
              <a:t>&lt;</a:t>
            </a:r>
            <a:r>
              <a:rPr lang="de-DE" dirty="0" err="1"/>
              <a:t>name</a:t>
            </a:r>
            <a:r>
              <a:rPr lang="de-DE" dirty="0"/>
              <a:t>&gt;</a:t>
            </a:r>
          </a:p>
          <a:p>
            <a:pPr algn="ctr"/>
            <a:r>
              <a:rPr lang="de-DE" dirty="0"/>
              <a:t>&lt;email&gt;</a:t>
            </a:r>
          </a:p>
          <a:p>
            <a:pPr algn="ctr"/>
            <a:r>
              <a:rPr lang="de-DE" dirty="0"/>
              <a:t>Supervisor: &lt;</a:t>
            </a:r>
            <a:r>
              <a:rPr lang="de-DE" dirty="0" err="1"/>
              <a:t>name</a:t>
            </a:r>
            <a:r>
              <a:rPr lang="de-DE" dirty="0" smtClean="0"/>
              <a:t>&gt;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602343" y="914611"/>
            <a:ext cx="8084457" cy="2386528"/>
          </a:xfrm>
        </p:spPr>
        <p:txBody>
          <a:bodyPr anchor="ctr">
            <a:normAutofit/>
          </a:bodyPr>
          <a:lstStyle/>
          <a:p>
            <a:pPr algn="ctr"/>
            <a:r>
              <a:rPr lang="de-DE" sz="3600" dirty="0"/>
              <a:t>&lt;Seminar/</a:t>
            </a:r>
            <a:r>
              <a:rPr lang="de-DE" sz="3600" dirty="0" err="1"/>
              <a:t>project</a:t>
            </a:r>
            <a:r>
              <a:rPr lang="de-DE" sz="3600" dirty="0"/>
              <a:t> title&gt;</a:t>
            </a:r>
            <a:br>
              <a:rPr lang="de-DE" sz="3600" dirty="0"/>
            </a:br>
            <a:r>
              <a:rPr lang="de-DE" sz="3600" dirty="0"/>
              <a:t>&lt;</a:t>
            </a:r>
            <a:r>
              <a:rPr lang="de-DE" sz="3600" dirty="0" err="1"/>
              <a:t>semester</a:t>
            </a:r>
            <a:r>
              <a:rPr lang="de-DE" sz="3600" dirty="0"/>
              <a:t>&gt;</a:t>
            </a:r>
            <a:br>
              <a:rPr lang="de-DE" sz="3600" dirty="0"/>
            </a:br>
            <a:r>
              <a:rPr lang="de-DE" sz="3600" dirty="0"/>
              <a:t>&lt;Topic&gt;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413683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01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3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&lt;Topic&gt;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537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-Design">
  <a:themeElements>
    <a:clrScheme name="TU KL">
      <a:dk1>
        <a:sysClr val="windowText" lastClr="000000"/>
      </a:dk1>
      <a:lt1>
        <a:sysClr val="window" lastClr="FFFFFF"/>
      </a:lt1>
      <a:dk2>
        <a:srgbClr val="005F8C"/>
      </a:dk2>
      <a:lt2>
        <a:srgbClr val="EEECE1"/>
      </a:lt2>
      <a:accent1>
        <a:srgbClr val="B92819"/>
      </a:accent1>
      <a:accent2>
        <a:srgbClr val="827D78"/>
      </a:accent2>
      <a:accent3>
        <a:srgbClr val="C3BEB9"/>
      </a:accent3>
      <a:accent4>
        <a:srgbClr val="828C96"/>
      </a:accent4>
      <a:accent5>
        <a:srgbClr val="C3C8C8"/>
      </a:accent5>
      <a:accent6>
        <a:srgbClr val="82AFC8"/>
      </a:accent6>
      <a:hlink>
        <a:srgbClr val="C80096"/>
      </a:hlink>
      <a:folHlink>
        <a:srgbClr val="AA008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Bildschirmpräsentation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1_Office-Design</vt:lpstr>
      <vt:lpstr>&lt;Seminar/project title&gt; &lt;semester&gt; &lt;Topic&gt;</vt:lpstr>
      <vt:lpstr>Outline</vt:lpstr>
      <vt:lpstr>&lt;Topic&gt;</vt:lpstr>
    </vt:vector>
  </TitlesOfParts>
  <Company>Bfw Werbeagentur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Joe Tremmel</dc:creator>
  <cp:lastModifiedBy>Oliver Wasenmüller</cp:lastModifiedBy>
  <cp:revision>97</cp:revision>
  <dcterms:created xsi:type="dcterms:W3CDTF">2014-06-30T10:01:41Z</dcterms:created>
  <dcterms:modified xsi:type="dcterms:W3CDTF">2016-03-18T12:46:28Z</dcterms:modified>
</cp:coreProperties>
</file>