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Branch Dashboard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the Business Intelligence Cycle? - GeeksforGeeks">
            <a:extLst>
              <a:ext uri="{FF2B5EF4-FFF2-40B4-BE49-F238E27FC236}">
                <a16:creationId xmlns:a16="http://schemas.microsoft.com/office/drawing/2014/main" id="{B22D7FCD-53B2-47B5-1384-3FE470CC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21922"/>
            <a:ext cx="8224076" cy="641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10" name="TextBox 87"/>
          <p:cNvSpPr txBox="1"/>
          <p:nvPr/>
        </p:nvSpPr>
        <p:spPr>
          <a:xfrm>
            <a:off x="367862" y="1392295"/>
            <a:ext cx="10359865" cy="47089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9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900" dirty="0"/>
              <a:t>Individual performance within the branch:</a:t>
            </a:r>
          </a:p>
          <a:p>
            <a:pPr lvl="1"/>
            <a:endParaRPr lang="en-US" sz="900" dirty="0"/>
          </a:p>
          <a:p>
            <a:pPr lvl="2"/>
            <a:r>
              <a:rPr lang="en-US" sz="1000" b="1" dirty="0"/>
              <a:t>Target FY</a:t>
            </a:r>
            <a:r>
              <a:rPr lang="en-US" sz="10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000" b="1" dirty="0"/>
              <a:t>Placed Achievement</a:t>
            </a:r>
            <a:r>
              <a:rPr lang="en-US" sz="10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000" b="1" dirty="0"/>
              <a:t>Invoiced Achievement</a:t>
            </a:r>
            <a:r>
              <a:rPr lang="en-US" sz="1000" dirty="0"/>
              <a:t> from Invoice sheet (New, Cross sell and Renewal) Column (B, F, G, J)</a:t>
            </a:r>
          </a:p>
          <a:p>
            <a:pPr lvl="2"/>
            <a:r>
              <a:rPr lang="en-US" sz="1000" b="1" dirty="0"/>
              <a:t>Percentage of Achievement</a:t>
            </a:r>
            <a:r>
              <a:rPr lang="en-US" sz="1000" dirty="0"/>
              <a:t> for Placed and Invoice – (Achieved/budget)</a:t>
            </a:r>
          </a:p>
          <a:p>
            <a:pPr lvl="2"/>
            <a:r>
              <a:rPr lang="en-US" sz="1000" b="1" dirty="0"/>
              <a:t>No of meetings </a:t>
            </a:r>
            <a:r>
              <a:rPr lang="en-US" sz="1000" dirty="0"/>
              <a:t>for current year – Meeting sheet (A, C, D)</a:t>
            </a:r>
          </a:p>
          <a:p>
            <a:pPr lvl="2"/>
            <a:r>
              <a:rPr lang="en-US" sz="1000" b="1" dirty="0"/>
              <a:t>Open Oppty</a:t>
            </a:r>
            <a:r>
              <a:rPr lang="en-US" sz="10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000" b="1" dirty="0"/>
              <a:t>Closed Won</a:t>
            </a:r>
            <a:r>
              <a:rPr lang="en-US" sz="1000" dirty="0"/>
              <a:t> – Opportunity report (Column: C, E, F, G) (Stage ‘Won’ Column G = Won)</a:t>
            </a:r>
          </a:p>
          <a:p>
            <a:pPr lvl="2"/>
            <a:r>
              <a:rPr lang="en-US" sz="1000" dirty="0"/>
              <a:t>Conversion Ratio (Closed Won/Total Opportunity)</a:t>
            </a:r>
          </a:p>
          <a:p>
            <a:pPr lvl="2"/>
            <a:r>
              <a:rPr lang="en-US" sz="1000" dirty="0"/>
              <a:t>Further drill down to individual level top 10 open </a:t>
            </a:r>
            <a:r>
              <a:rPr lang="en-US" sz="1000" dirty="0" err="1"/>
              <a:t>oppty</a:t>
            </a:r>
            <a:r>
              <a:rPr lang="en-US" sz="1000" dirty="0"/>
              <a:t> and Win </a:t>
            </a:r>
          </a:p>
          <a:p>
            <a:r>
              <a:rPr lang="en-US" sz="900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sz="1000" dirty="0"/>
              <a:t>KPI List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1-No of Invoice by </a:t>
            </a:r>
            <a:r>
              <a:rPr lang="en-US" sz="1000" dirty="0" err="1"/>
              <a:t>Accnt</a:t>
            </a:r>
            <a:r>
              <a:rPr lang="en-US" sz="1000" dirty="0"/>
              <a:t> Exec</a:t>
            </a:r>
          </a:p>
          <a:p>
            <a:r>
              <a:rPr lang="en-US" sz="1000" dirty="0"/>
              <a:t>2-Yearly Meeting Count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3.1Cross Sell--</a:t>
            </a:r>
            <a:r>
              <a:rPr lang="en-US" sz="1000" dirty="0" err="1"/>
              <a:t>Target,Achive,new</a:t>
            </a:r>
            <a:endParaRPr lang="en-US" sz="1000" dirty="0"/>
          </a:p>
          <a:p>
            <a:r>
              <a:rPr lang="en-US" sz="1000" dirty="0"/>
              <a:t>3.1New-Target,Achive,new</a:t>
            </a:r>
          </a:p>
          <a:p>
            <a:r>
              <a:rPr lang="en-US" sz="1000" dirty="0"/>
              <a:t>3.1Renewal-Target, </a:t>
            </a:r>
            <a:r>
              <a:rPr lang="en-US" sz="1000" dirty="0" err="1"/>
              <a:t>Achive,new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4. Stage Funnel by Revenue</a:t>
            </a:r>
          </a:p>
          <a:p>
            <a:r>
              <a:rPr lang="en-US" sz="1000" dirty="0"/>
              <a:t>5. No of meeting By Account Exe</a:t>
            </a:r>
          </a:p>
          <a:p>
            <a:r>
              <a:rPr lang="en-US" sz="1000" dirty="0"/>
              <a:t>6- Top Open Opportunity</a:t>
            </a:r>
            <a:endParaRPr lang="en-I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209486" y="822544"/>
            <a:ext cx="6023147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Insurance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001F4C-C0EC-ECD7-C329-526607270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1" y="1569312"/>
            <a:ext cx="1061151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286148"/>
              </p:ext>
            </p:extLst>
          </p:nvPr>
        </p:nvGraphicFramePr>
        <p:xfrm>
          <a:off x="1597957" y="1515035"/>
          <a:ext cx="8951410" cy="222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9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7373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 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SQL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3252</TotalTime>
  <Words>370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Report Analytics &amp; Dashboard Analytics for Stake-Holders 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Solutions</cp:lastModifiedBy>
  <cp:revision>251</cp:revision>
  <dcterms:created xsi:type="dcterms:W3CDTF">2019-01-11T06:57:28Z</dcterms:created>
  <dcterms:modified xsi:type="dcterms:W3CDTF">2024-07-14T04:13:25Z</dcterms:modified>
</cp:coreProperties>
</file>