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2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8150"/>
            <a:ext cx="9144000" cy="649605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Component LifeCycle</a:t>
            </a:r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Object 5"/>
          <p:cNvGraphicFramePr/>
          <p:nvPr/>
        </p:nvGraphicFramePr>
        <p:xfrm>
          <a:off x="254635" y="940435"/>
          <a:ext cx="11548110" cy="557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1296015" imgH="4229100" progId="Paint.Picture">
                  <p:embed/>
                </p:oleObj>
              </mc:Choice>
              <mc:Fallback>
                <p:oleObj name="" r:id="rId1" imgW="11296015" imgH="422910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4635" y="940435"/>
                        <a:ext cx="11548110" cy="557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965" y="365125"/>
            <a:ext cx="8458835" cy="550545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Intialisation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913765" y="915670"/>
          <a:ext cx="10363200" cy="450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363200" imgH="2847975" progId="Paint.Picture">
                  <p:embed/>
                </p:oleObj>
              </mc:Choice>
              <mc:Fallback>
                <p:oleObj name="" r:id="rId1" imgW="10363200" imgH="28479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3765" y="915670"/>
                        <a:ext cx="10363200" cy="4509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0050" y="365125"/>
            <a:ext cx="8413750" cy="848995"/>
          </a:xfrm>
        </p:spPr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Mounting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838200" y="1214120"/>
          <a:ext cx="10515600" cy="4630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543665" imgH="4048125" progId="Paint.Picture">
                  <p:embed/>
                </p:oleObj>
              </mc:Choice>
              <mc:Fallback>
                <p:oleObj name="" r:id="rId1" imgW="11543665" imgH="40481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214120"/>
                        <a:ext cx="10515600" cy="4630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code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componentDidMount()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console.log(" Table DidMount execution");</a:t>
            </a:r>
            <a:endParaRPr lang="en-US"/>
          </a:p>
          <a:p>
            <a:r>
              <a:rPr lang="en-US"/>
              <a:t>}</a:t>
            </a:r>
            <a:endParaRPr lang="en-US"/>
          </a:p>
          <a:p>
            <a:endParaRPr lang="en-US"/>
          </a:p>
          <a:p>
            <a:r>
              <a:rPr lang="en-US"/>
              <a:t>static getDerivedStateFromProps(props,state)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console.log(" Table getDerivedStateFromProps");</a:t>
            </a:r>
            <a:endParaRPr lang="en-US"/>
          </a:p>
          <a:p>
            <a:r>
              <a:rPr lang="en-US"/>
              <a:t>return null;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getDerivedStateFromProps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nextProps.counter === prevState.counter</a:t>
            </a:r>
            <a:endParaRPr lang="en-US"/>
          </a:p>
          <a:p>
            <a:r>
              <a:rPr lang="en-US"/>
              <a:t>      ? null</a:t>
            </a:r>
            <a:endParaRPr lang="en-US"/>
          </a:p>
          <a:p>
            <a:r>
              <a:rPr lang="en-US"/>
              <a:t>      : { counter: nextProps.counter };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015" y="365125"/>
            <a:ext cx="7296785" cy="77533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Update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475740" y="1509395"/>
          <a:ext cx="9239250" cy="425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239250" imgH="3524250" progId="Paint.Picture">
                  <p:embed/>
                </p:oleObj>
              </mc:Choice>
              <mc:Fallback>
                <p:oleObj name="" r:id="rId1" imgW="9239250" imgH="35242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5740" y="1509395"/>
                        <a:ext cx="9239250" cy="425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195" y="365125"/>
            <a:ext cx="6999605" cy="722630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Code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964565" y="1690370"/>
          <a:ext cx="10880725" cy="3220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305675" imgH="1819275" progId="Paint.Picture">
                  <p:embed/>
                </p:oleObj>
              </mc:Choice>
              <mc:Fallback>
                <p:oleObj name="" r:id="rId1" imgW="7305675" imgH="18192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4565" y="1690370"/>
                        <a:ext cx="10880725" cy="3220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WPS Presentation</Application>
  <PresentationFormat>Widescreen</PresentationFormat>
  <Paragraphs>29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Paint.Picture</vt:lpstr>
      <vt:lpstr>Paint.Picture</vt:lpstr>
      <vt:lpstr>Component LifeCycle</vt:lpstr>
      <vt:lpstr>Intialisation</vt:lpstr>
      <vt:lpstr>Mounting</vt:lpstr>
      <vt:lpstr>PowerPoint 演示文稿</vt:lpstr>
      <vt:lpstr>PowerPoint 演示文稿</vt:lpstr>
      <vt:lpstr>Update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 LifeCycle</dc:title>
  <dc:creator/>
  <cp:lastModifiedBy>VARDHAN</cp:lastModifiedBy>
  <cp:revision>2</cp:revision>
  <dcterms:created xsi:type="dcterms:W3CDTF">2020-12-18T10:32:00Z</dcterms:created>
  <dcterms:modified xsi:type="dcterms:W3CDTF">2020-12-18T10:37:29Z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