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20"/>
            <a:ext cx="9144000" cy="73533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Component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1914525"/>
            <a:ext cx="10257155" cy="3028950"/>
          </a:xfrm>
          <a:prstGeom prst="rect">
            <a:avLst/>
          </a:prstGeom>
        </p:spPr>
      </p:pic>
      <p:graphicFrame>
        <p:nvGraphicFramePr>
          <p:cNvPr id="5" name="Object 4"/>
          <p:cNvGraphicFramePr/>
          <p:nvPr/>
        </p:nvGraphicFramePr>
        <p:xfrm>
          <a:off x="552450" y="843915"/>
          <a:ext cx="11086465" cy="535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1077575" imgH="4286250" progId="Paint.Picture">
                  <p:embed/>
                </p:oleObj>
              </mc:Choice>
              <mc:Fallback>
                <p:oleObj name="" r:id="rId2" imgW="11077575" imgH="4286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2450" y="843915"/>
                        <a:ext cx="11086465" cy="535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65"/>
            <a:ext cx="10515600" cy="63309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if else vs element variable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37185" y="772160"/>
          <a:ext cx="11517630" cy="540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19790" imgH="4705350" progId="Paint.Picture">
                  <p:embed/>
                </p:oleObj>
              </mc:Choice>
              <mc:Fallback>
                <p:oleObj name="" r:id="rId1" imgW="11019790" imgH="47053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185" y="772160"/>
                        <a:ext cx="11517630" cy="540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58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working with list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52755" y="981710"/>
          <a:ext cx="11421110" cy="51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58150" imgH="4629150" progId="Paint.Picture">
                  <p:embed/>
                </p:oleObj>
              </mc:Choice>
              <mc:Fallback>
                <p:oleObj name="" r:id="rId1" imgW="8058150" imgH="4629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" y="981710"/>
                        <a:ext cx="11421110" cy="5195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0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using map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14325" y="965200"/>
          <a:ext cx="11621770" cy="521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876915" imgH="4638675" progId="Paint.Picture">
                  <p:embed/>
                </p:oleObj>
              </mc:Choice>
              <mc:Fallback>
                <p:oleObj name="" r:id="rId1" imgW="10876915" imgH="46386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" y="965200"/>
                        <a:ext cx="11621770" cy="521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60261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First Modification in project-&gt;App.js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410" y="1057910"/>
            <a:ext cx="1109789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create component using new .js file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274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FunctionalComponent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89560" y="935990"/>
          <a:ext cx="11596370" cy="524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534140" imgH="4953000" progId="Paint.Picture">
                  <p:embed/>
                </p:oleObj>
              </mc:Choice>
              <mc:Fallback>
                <p:oleObj name="" r:id="rId1" imgW="11534140" imgH="4953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" y="935990"/>
                        <a:ext cx="11596370" cy="524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45" y="260985"/>
            <a:ext cx="10053955" cy="3276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ClassComponent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7640" y="788670"/>
          <a:ext cx="11692255" cy="57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943590" imgH="5105400" progId="Paint.Picture">
                  <p:embed/>
                </p:oleObj>
              </mc:Choice>
              <mc:Fallback>
                <p:oleObj name="" r:id="rId1" imgW="10943590" imgH="5105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" y="788670"/>
                        <a:ext cx="11692255" cy="573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0" y="172085"/>
            <a:ext cx="10187940" cy="6692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Functionalcomponent vs ClassComponent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9255" y="962025"/>
          <a:ext cx="11546840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19790" imgH="5076825" progId="Paint.Picture">
                  <p:embed/>
                </p:oleObj>
              </mc:Choice>
              <mc:Fallback>
                <p:oleObj name="" r:id="rId1" imgW="11019790" imgH="50768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255" y="962025"/>
                        <a:ext cx="11546840" cy="563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109855"/>
            <a:ext cx="8856345" cy="66230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export default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334010" y="996950"/>
          <a:ext cx="11402695" cy="518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363325" imgH="4981575" progId="Paint.Picture">
                  <p:embed/>
                </p:oleObj>
              </mc:Choice>
              <mc:Fallback>
                <p:oleObj name="" r:id="rId1" imgW="11363325" imgH="49815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010" y="996950"/>
                        <a:ext cx="11402695" cy="518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58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named export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564515" y="1087120"/>
          <a:ext cx="11319510" cy="5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038840" imgH="5124450" progId="Paint.Picture">
                  <p:embed/>
                </p:oleObj>
              </mc:Choice>
              <mc:Fallback>
                <p:oleObj name="" r:id="rId1" imgW="11038840" imgH="5124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" y="1087120"/>
                        <a:ext cx="11319510" cy="5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69215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conditional rendering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11150" y="846455"/>
          <a:ext cx="11600180" cy="533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29315" imgH="5057775" progId="Paint.Picture">
                  <p:embed/>
                </p:oleObj>
              </mc:Choice>
              <mc:Fallback>
                <p:oleObj name="" r:id="rId1" imgW="11029315" imgH="5057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150" y="846455"/>
                        <a:ext cx="11600180" cy="533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Widescreen</PresentationFormat>
  <Paragraphs>24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Component</vt:lpstr>
      <vt:lpstr>PowerPoint 演示文稿</vt:lpstr>
      <vt:lpstr>PowerPoint 演示文稿</vt:lpstr>
      <vt:lpstr>FunctionalComponent</vt:lpstr>
      <vt:lpstr>ClassComponent</vt:lpstr>
      <vt:lpstr>Functionalcomponent vs ClassComponent</vt:lpstr>
      <vt:lpstr>export default</vt:lpstr>
      <vt:lpstr>named export</vt:lpstr>
      <vt:lpstr>conditional rendering</vt:lpstr>
      <vt:lpstr>if else vs element variable</vt:lpstr>
      <vt:lpstr>working with list</vt:lpstr>
      <vt:lpstr>using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</dc:title>
  <dc:creator/>
  <cp:lastModifiedBy>VARDHAN</cp:lastModifiedBy>
  <cp:revision>2</cp:revision>
  <dcterms:created xsi:type="dcterms:W3CDTF">2020-12-16T10:34:00Z</dcterms:created>
  <dcterms:modified xsi:type="dcterms:W3CDTF">2020-12-16T11:52:44Z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