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0F1F77-0FDD-4CEF-8CE3-6596D7ED62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D54E-8100-4872-8AF0-39F3727FB2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BDF1-0C23-4D6E-BDB6-D83614E7CB3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D969E-2A1B-455E-95FB-AB399A2DE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0D06-6511-4CAC-8503-A52685CE16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E74-4A44-4A58-9D54-EB108DAEC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 noProof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9AC2C2-8572-458B-92E0-FCFC56DAF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EE3CC4A-1C1A-47EE-A13F-126EC5A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08200" y="2636998"/>
            <a:ext cx="1584000" cy="158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2B5859-9D6F-46C0-ABF0-023C6B74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WEB &amp; MOBILE DEVELOPMENT INTERNSHIP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TASK#3: PAYMENT GATEWAY INTEGRATION</a:t>
            </a:r>
          </a:p>
          <a:p>
            <a:r>
              <a:rPr lang="en-US" dirty="0"/>
              <a:t>BY: VINAY.J.BHAGTANI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9A52-DC4D-4073-B101-9B4108DA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187F06-31CA-4FBC-8112-60EBC4B1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752475"/>
            <a:ext cx="9520238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59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915908_Getting to know your classmate_RVA_v3.potx" id="{3AB90CC0-EE9A-4719-A10E-2B9C37D95451}" vid="{F0D04700-138B-4F65-8F40-43A8301C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3F4922-B139-402E-9C20-CC7FB72E5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50BC3-FC9F-491A-A65B-E638982E3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225736-1374-4CAC-8B19-47C9871FFC7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 2</vt:lpstr>
      <vt:lpstr>Frame</vt:lpstr>
      <vt:lpstr>WEB &amp; MOBILE DEVELOPMENT INTERNSHIP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DEVELOPMENT INTERNSHIP</dc:title>
  <dc:creator>bhagtani598@outlook.com</dc:creator>
  <cp:lastModifiedBy>bhagtani598@outlook.com</cp:lastModifiedBy>
  <cp:revision>2</cp:revision>
  <dcterms:created xsi:type="dcterms:W3CDTF">2021-07-14T15:11:17Z</dcterms:created>
  <dcterms:modified xsi:type="dcterms:W3CDTF">2021-07-14T15:21:37Z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