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revisionInfo.xml" ContentType="application/vnd.ms-powerpoint.revision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7" r:id="rId4"/>
  </p:sldMasterIdLst>
  <p:notesMasterIdLst>
    <p:notesMasterId r:id="rId7"/>
  </p:notesMasterIdLst>
  <p:handoutMasterIdLst>
    <p:handoutMasterId r:id="rId8"/>
  </p:handoutMasterIdLst>
  <p:sldIdLst>
    <p:sldId id="346" r:id="rId5"/>
    <p:sldId id="34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DD559-3E1E-C95D-97DC-88C60E2A180E}" v="371" dt="2024-06-06T14:39:46.750"/>
  </p1510:revLst>
</p1510:revInfo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17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61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9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48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2667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68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99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6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32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73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95457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40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2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156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094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9251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8747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3690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6974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8992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5945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sz="1800" b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7049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insert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1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157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01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2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6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0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8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5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01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  <p:sldLayoutId id="2147483855" r:id="rId18"/>
    <p:sldLayoutId id="2147483856" r:id="rId19"/>
    <p:sldLayoutId id="2147483857" r:id="rId20"/>
    <p:sldLayoutId id="2147483858" r:id="rId21"/>
    <p:sldLayoutId id="2147483859" r:id="rId22"/>
    <p:sldLayoutId id="2147483860" r:id="rId23"/>
    <p:sldLayoutId id="2147483861" r:id="rId24"/>
    <p:sldLayoutId id="2147483862" r:id="rId25"/>
    <p:sldLayoutId id="2147483863" r:id="rId26"/>
    <p:sldLayoutId id="2147483864" r:id="rId27"/>
    <p:sldLayoutId id="2147483865" r:id="rId28"/>
    <p:sldLayoutId id="2147483866" r:id="rId29"/>
    <p:sldLayoutId id="2147483867" r:id="rId30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6" name="Oval 6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304888D-B78B-26F5-9075-CDA3C673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>
                <a:solidFill>
                  <a:schemeClr val="bg1"/>
                </a:solidFill>
              </a:rPr>
              <a:t>Batch Optimization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C57EB1-2AFD-5654-59D5-00CBB6D2AC43}"/>
              </a:ext>
            </a:extLst>
          </p:cNvPr>
          <p:cNvSpPr txBox="1"/>
          <p:nvPr/>
        </p:nvSpPr>
        <p:spPr>
          <a:xfrm>
            <a:off x="647701" y="4763803"/>
            <a:ext cx="3339281" cy="14643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cap="all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Helps manufacturing org to bring cost and time efficiency in their production process..</a:t>
            </a:r>
          </a:p>
        </p:txBody>
      </p:sp>
      <p:pic>
        <p:nvPicPr>
          <p:cNvPr id="5" name="Picture Placeholder 4" descr="A large factory with large silver tanks&#10;&#10;Description automatically generated">
            <a:extLst>
              <a:ext uri="{FF2B5EF4-FFF2-40B4-BE49-F238E27FC236}">
                <a16:creationId xmlns:a16="http://schemas.microsoft.com/office/drawing/2014/main" id="{923747B0-3B59-C3D8-8236-6967929A1B3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8"/>
          <a:srcRect r="-2" b="5224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BFEFF673-A9DE-416D-A04E-1D5090454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157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0020F5-1029-9110-EFF5-D8B19134046E}"/>
              </a:ext>
            </a:extLst>
          </p:cNvPr>
          <p:cNvSpPr txBox="1"/>
          <p:nvPr/>
        </p:nvSpPr>
        <p:spPr>
          <a:xfrm>
            <a:off x="480042" y="926544"/>
            <a:ext cx="9957770" cy="3860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Batch Level - Dashboard to monitor "On Time Batch Completion Rate" for corrective measures</a:t>
            </a:r>
          </a:p>
        </p:txBody>
      </p:sp>
      <p:pic>
        <p:nvPicPr>
          <p:cNvPr id="9" name="Picture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902E92F9-7F55-44D2-5E8D-BB40622A096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8"/>
          <a:srcRect r="-1" b="12133"/>
          <a:stretch/>
        </p:blipFill>
        <p:spPr>
          <a:xfrm>
            <a:off x="806714" y="1543204"/>
            <a:ext cx="10299683" cy="4843661"/>
          </a:xfrm>
          <a:prstGeom prst="rect">
            <a:avLst/>
          </a:prstGeom>
          <a:effectLst>
            <a:outerShdw blurRad="50800" dist="50800" dir="5400000" algn="tl" rotWithShape="0">
              <a:prstClr val="black">
                <a:alpha val="43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42FB92-F7B7-343A-99BE-608B23CE78E6}"/>
              </a:ext>
            </a:extLst>
          </p:cNvPr>
          <p:cNvSpPr txBox="1"/>
          <p:nvPr/>
        </p:nvSpPr>
        <p:spPr>
          <a:xfrm>
            <a:off x="480350" y="219918"/>
            <a:ext cx="995808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/>
                <a:cs typeface="Arial"/>
              </a:rPr>
              <a:t>Batch Efficiency Analytics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7CDA33-9251-49D0-A51A-7888AA3E0635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32E4FA29-61E2-42A6-9537-732ED628B68D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</Words>
  <Application>Microsoft Office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Batch Optimization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>Vinay Borhade</cp:lastModifiedBy>
  <cp:revision>3</cp:revision>
  <dcterms:created xsi:type="dcterms:W3CDTF">2024-06-05T12:49:02Z</dcterms:created>
  <dcterms:modified xsi:type="dcterms:W3CDTF">2024-06-11T09:26:02Z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