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DE34-5D2A-4C6D-A048-DD2ED677713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7F7C-4871-4A62-BE83-56C4CD5A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DE34-5D2A-4C6D-A048-DD2ED677713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7F7C-4871-4A62-BE83-56C4CD5A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DE34-5D2A-4C6D-A048-DD2ED677713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7F7C-4871-4A62-BE83-56C4CD5A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DE34-5D2A-4C6D-A048-DD2ED677713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7F7C-4871-4A62-BE83-56C4CD5A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DE34-5D2A-4C6D-A048-DD2ED677713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7F7C-4871-4A62-BE83-56C4CD5A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DE34-5D2A-4C6D-A048-DD2ED677713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7F7C-4871-4A62-BE83-56C4CD5A5B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DE34-5D2A-4C6D-A048-DD2ED677713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7F7C-4871-4A62-BE83-56C4CD5A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DE34-5D2A-4C6D-A048-DD2ED677713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7F7C-4871-4A62-BE83-56C4CD5A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DE34-5D2A-4C6D-A048-DD2ED677713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7F7C-4871-4A62-BE83-56C4CD5A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DE34-5D2A-4C6D-A048-DD2ED677713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7F7C-4871-4A62-BE83-56C4CD5A5BB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DE34-5D2A-4C6D-A048-DD2ED677713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7F7C-4871-4A62-BE83-56C4CD5A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330DE34-5D2A-4C6D-A048-DD2ED677713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56C7F7C-4871-4A62-BE83-56C4CD5A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856308"/>
          </a:xfrm>
        </p:spPr>
        <p:txBody>
          <a:bodyPr>
            <a:normAutofit fontScale="90000"/>
          </a:bodyPr>
          <a:lstStyle/>
          <a:p>
            <a:r>
              <a:rPr lang="en-US" sz="3100" dirty="0" smtClean="0">
                <a:solidFill>
                  <a:schemeClr val="tx1"/>
                </a:solidFill>
              </a:rPr>
              <a:t>A </a:t>
            </a:r>
            <a:br>
              <a:rPr lang="en-US" sz="3100" dirty="0" smtClean="0">
                <a:solidFill>
                  <a:schemeClr val="tx1"/>
                </a:solidFill>
              </a:rPr>
            </a:br>
            <a:r>
              <a:rPr lang="en-US" sz="3100" dirty="0" smtClean="0">
                <a:solidFill>
                  <a:schemeClr val="tx1"/>
                </a:solidFill>
              </a:rPr>
              <a:t>Presentation </a:t>
            </a:r>
            <a:br>
              <a:rPr lang="en-US" sz="3100" dirty="0" smtClean="0">
                <a:solidFill>
                  <a:schemeClr val="tx1"/>
                </a:solidFill>
              </a:rPr>
            </a:br>
            <a:r>
              <a:rPr lang="en-US" sz="3100" dirty="0" smtClean="0">
                <a:solidFill>
                  <a:schemeClr val="tx1"/>
                </a:solidFill>
              </a:rPr>
              <a:t>on</a:t>
            </a:r>
            <a:br>
              <a:rPr lang="en-US" sz="3100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“Vodafone ERP case study”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114800"/>
            <a:ext cx="6400800" cy="175260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Presented by</a:t>
            </a:r>
          </a:p>
          <a:p>
            <a:r>
              <a:rPr lang="en-US" sz="2400" smtClean="0">
                <a:solidFill>
                  <a:schemeClr val="tx1"/>
                </a:solidFill>
              </a:rPr>
              <a:t>Group </a:t>
            </a:r>
            <a:r>
              <a:rPr lang="en-US" sz="2400" smtClean="0">
                <a:solidFill>
                  <a:schemeClr val="tx1"/>
                </a:solidFill>
              </a:rPr>
              <a:t>no.4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074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</TotalTime>
  <Words>5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Waveform</vt:lpstr>
      <vt:lpstr>A  Presentation  on “Vodafone ERP case study”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 Presentation  on “Vodafone ERP case study”</dc:title>
  <dc:creator>LENOVO</dc:creator>
  <cp:lastModifiedBy>LENOVO</cp:lastModifiedBy>
  <cp:revision>2</cp:revision>
  <dcterms:created xsi:type="dcterms:W3CDTF">2016-01-24T06:24:12Z</dcterms:created>
  <dcterms:modified xsi:type="dcterms:W3CDTF">2016-12-08T17:30:57Z</dcterms:modified>
</cp:coreProperties>
</file>