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3.xml" ContentType="application/vnd.openxmlformats-officedocument.theme+xml"/>
  <Override PartName="/ppt/slideLayouts/slideLayout65.xml" ContentType="application/vnd.openxmlformats-officedocument.presentationml.slideLayout+xml"/>
  <Override PartName="/ppt/theme/theme4.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 id="2147483818" r:id="rId2"/>
    <p:sldMasterId id="2147483832" r:id="rId3"/>
    <p:sldMasterId id="2147483871" r:id="rId4"/>
    <p:sldMasterId id="2147483885" r:id="rId5"/>
  </p:sldMasterIdLst>
  <p:notesMasterIdLst>
    <p:notesMasterId r:id="rId28"/>
  </p:notesMasterIdLst>
  <p:sldIdLst>
    <p:sldId id="257" r:id="rId6"/>
    <p:sldId id="258" r:id="rId7"/>
    <p:sldId id="275" r:id="rId8"/>
    <p:sldId id="283" r:id="rId9"/>
    <p:sldId id="284" r:id="rId10"/>
    <p:sldId id="260" r:id="rId11"/>
    <p:sldId id="282" r:id="rId12"/>
    <p:sldId id="264" r:id="rId13"/>
    <p:sldId id="271" r:id="rId14"/>
    <p:sldId id="272" r:id="rId15"/>
    <p:sldId id="287" r:id="rId16"/>
    <p:sldId id="262" r:id="rId17"/>
    <p:sldId id="269" r:id="rId18"/>
    <p:sldId id="266" r:id="rId19"/>
    <p:sldId id="285" r:id="rId20"/>
    <p:sldId id="286" r:id="rId21"/>
    <p:sldId id="289" r:id="rId22"/>
    <p:sldId id="288" r:id="rId23"/>
    <p:sldId id="290" r:id="rId24"/>
    <p:sldId id="292" r:id="rId25"/>
    <p:sldId id="291"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26" autoAdjust="0"/>
    <p:restoredTop sz="94660"/>
  </p:normalViewPr>
  <p:slideViewPr>
    <p:cSldViewPr>
      <p:cViewPr varScale="1">
        <p:scale>
          <a:sx n="68" d="100"/>
          <a:sy n="68" d="100"/>
        </p:scale>
        <p:origin x="157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8E3877-B341-4533-8B6A-FEC2318345FF}" type="datetimeFigureOut">
              <a:rPr lang="en-US" smtClean="0"/>
              <a:t>12/28/2021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D4EE06-8F52-49A9-8ED9-4133E1ED4C45}" type="slidenum">
              <a:rPr lang="en-US" smtClean="0"/>
              <a:t>‹#›</a:t>
            </a:fld>
            <a:endParaRPr lang="en-US"/>
          </a:p>
        </p:txBody>
      </p:sp>
    </p:spTree>
    <p:extLst>
      <p:ext uri="{BB962C8B-B14F-4D97-AF65-F5344CB8AC3E}">
        <p14:creationId xmlns:p14="http://schemas.microsoft.com/office/powerpoint/2010/main" val="4177507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34.jpg"/><Relationship Id="rId1" Type="http://schemas.openxmlformats.org/officeDocument/2006/relationships/slideMaster" Target="../slideMasters/slideMaster3.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slide" type="title">
  <p:cSld name="BIG Title slide">
    <p:bg>
      <p:bgPr>
        <a:solidFill>
          <a:srgbClr val="223947"/>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50" y="-11"/>
            <a:ext cx="4083675" cy="5443212"/>
            <a:chOff x="-150" y="-9"/>
            <a:chExt cx="4083675" cy="4082409"/>
          </a:xfrm>
        </p:grpSpPr>
        <p:sp>
          <p:nvSpPr>
            <p:cNvPr id="11" name="Google Shape;11;p2"/>
            <p:cNvSpPr/>
            <p:nvPr/>
          </p:nvSpPr>
          <p:spPr>
            <a:xfrm rot="5400000">
              <a:off x="0" y="0"/>
              <a:ext cx="4076700" cy="4076700"/>
            </a:xfrm>
            <a:prstGeom prst="rtTriangle">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2700000">
              <a:off x="586723" y="586463"/>
              <a:ext cx="641487" cy="641487"/>
            </a:xfrm>
            <a:prstGeom prst="rect">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2700000">
              <a:off x="1494079" y="586463"/>
              <a:ext cx="641487" cy="641487"/>
            </a:xfrm>
            <a:prstGeom prst="rect">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2401436" y="586463"/>
              <a:ext cx="641487" cy="641487"/>
            </a:xfrm>
            <a:prstGeom prst="rect">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2700000">
              <a:off x="1040326" y="1040053"/>
              <a:ext cx="641487" cy="641487"/>
            </a:xfrm>
            <a:prstGeom prst="rect">
              <a:avLst/>
            </a:prstGeom>
            <a:solidFill>
              <a:srgbClr val="D600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2700000">
              <a:off x="1947808" y="1040053"/>
              <a:ext cx="641487" cy="641487"/>
            </a:xfrm>
            <a:prstGeom prst="rect">
              <a:avLst/>
            </a:prstGeom>
            <a:solidFill>
              <a:srgbClr val="D600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2700000">
              <a:off x="132845" y="1040053"/>
              <a:ext cx="641487" cy="641487"/>
            </a:xfrm>
            <a:prstGeom prst="rect">
              <a:avLst/>
            </a:prstGeom>
            <a:solidFill>
              <a:srgbClr val="D600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2700000">
              <a:off x="586586" y="1493644"/>
              <a:ext cx="641487" cy="641487"/>
            </a:xfrm>
            <a:prstGeom prst="rect">
              <a:avLst/>
            </a:prstGeom>
            <a:solidFill>
              <a:srgbClr val="BF0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2700000">
              <a:off x="1494067" y="1493644"/>
              <a:ext cx="641487" cy="641487"/>
            </a:xfrm>
            <a:prstGeom prst="rect">
              <a:avLst/>
            </a:prstGeom>
            <a:solidFill>
              <a:srgbClr val="BF0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2700000">
              <a:off x="1040326" y="1947259"/>
              <a:ext cx="641487" cy="641487"/>
            </a:xfrm>
            <a:prstGeom prst="rect">
              <a:avLst/>
            </a:prstGeom>
            <a:solidFill>
              <a:srgbClr val="A80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2700000">
              <a:off x="132845" y="1947259"/>
              <a:ext cx="641487" cy="641487"/>
            </a:xfrm>
            <a:prstGeom prst="rect">
              <a:avLst/>
            </a:prstGeom>
            <a:solidFill>
              <a:srgbClr val="A80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2700000">
              <a:off x="586598" y="2400850"/>
              <a:ext cx="641487" cy="641487"/>
            </a:xfrm>
            <a:prstGeom prst="rect">
              <a:avLst/>
            </a:prstGeom>
            <a:solidFill>
              <a:srgbClr val="8E0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2700000">
              <a:off x="132858" y="2854591"/>
              <a:ext cx="641487" cy="641487"/>
            </a:xfrm>
            <a:prstGeom prst="rect">
              <a:avLst/>
            </a:prstGeom>
            <a:solidFill>
              <a:srgbClr val="7C00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2700000">
              <a:off x="132858" y="132847"/>
              <a:ext cx="641487" cy="641487"/>
            </a:xfrm>
            <a:prstGeom prst="rect">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2700000">
              <a:off x="1040339" y="132847"/>
              <a:ext cx="641487" cy="641487"/>
            </a:xfrm>
            <a:prstGeom prst="rect">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2700000">
              <a:off x="1947820" y="132847"/>
              <a:ext cx="641487" cy="641487"/>
            </a:xfrm>
            <a:prstGeom prst="rect">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2700000">
              <a:off x="2855301" y="132847"/>
              <a:ext cx="641487" cy="641487"/>
            </a:xfrm>
            <a:prstGeom prst="rect">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10800000">
              <a:off x="453625" y="0"/>
              <a:ext cx="907200" cy="453600"/>
            </a:xfrm>
            <a:prstGeom prst="triangle">
              <a:avLst>
                <a:gd name="adj" fmla="val 50000"/>
              </a:avLst>
            </a:prstGeom>
            <a:solidFill>
              <a:srgbClr val="FF3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10800000">
              <a:off x="1361225" y="0"/>
              <a:ext cx="907200" cy="453600"/>
            </a:xfrm>
            <a:prstGeom prst="triangle">
              <a:avLst>
                <a:gd name="adj" fmla="val 50000"/>
              </a:avLst>
            </a:prstGeom>
            <a:solidFill>
              <a:srgbClr val="FF3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10800000">
              <a:off x="2268775" y="0"/>
              <a:ext cx="907200" cy="453600"/>
            </a:xfrm>
            <a:prstGeom prst="triangle">
              <a:avLst>
                <a:gd name="adj" fmla="val 50000"/>
              </a:avLst>
            </a:prstGeom>
            <a:solidFill>
              <a:srgbClr val="FF3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5400000">
              <a:off x="-226825" y="680400"/>
              <a:ext cx="907200" cy="453600"/>
            </a:xfrm>
            <a:prstGeom prst="triangle">
              <a:avLst>
                <a:gd name="adj" fmla="val 50000"/>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5400000">
              <a:off x="-226825" y="1587663"/>
              <a:ext cx="907200" cy="453600"/>
            </a:xfrm>
            <a:prstGeom prst="triangle">
              <a:avLst>
                <a:gd name="adj" fmla="val 50000"/>
              </a:avLst>
            </a:prstGeom>
            <a:solidFill>
              <a:srgbClr val="BF0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5400000">
              <a:off x="-226950" y="2494800"/>
              <a:ext cx="907200" cy="453600"/>
            </a:xfrm>
            <a:prstGeom prst="triangle">
              <a:avLst>
                <a:gd name="adj" fmla="val 50000"/>
              </a:avLst>
            </a:prstGeom>
            <a:solidFill>
              <a:srgbClr val="8E0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226825" y="3402000"/>
              <a:ext cx="907200" cy="453600"/>
            </a:xfrm>
            <a:prstGeom prst="triangle">
              <a:avLst>
                <a:gd name="adj" fmla="val 50000"/>
              </a:avLst>
            </a:prstGeom>
            <a:solidFill>
              <a:srgbClr val="6B0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10800000">
              <a:off x="3176325" y="0"/>
              <a:ext cx="907200" cy="453600"/>
            </a:xfrm>
            <a:prstGeom prst="triangle">
              <a:avLst>
                <a:gd name="adj" fmla="val 50000"/>
              </a:avLst>
            </a:prstGeom>
            <a:solidFill>
              <a:srgbClr val="FF3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5400000">
              <a:off x="-25" y="0"/>
              <a:ext cx="453600" cy="453600"/>
            </a:xfrm>
            <a:prstGeom prst="rtTriangle">
              <a:avLst/>
            </a:prstGeom>
            <a:solidFill>
              <a:srgbClr val="FF3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txBox="1">
            <a:spLocks noGrp="1"/>
          </p:cNvSpPr>
          <p:nvPr>
            <p:ph type="ctrTitle"/>
          </p:nvPr>
        </p:nvSpPr>
        <p:spPr>
          <a:xfrm>
            <a:off x="1167450" y="2433013"/>
            <a:ext cx="6809100" cy="190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40040"/>
              </a:buClr>
              <a:buSzPts val="4800"/>
              <a:buFont typeface="Maven Pro"/>
              <a:buNone/>
              <a:defRPr sz="4800" b="1">
                <a:solidFill>
                  <a:srgbClr val="F40040"/>
                </a:solidFill>
                <a:latin typeface="Maven Pro"/>
                <a:ea typeface="Maven Pro"/>
                <a:cs typeface="Maven Pro"/>
                <a:sym typeface="Maven Pro"/>
              </a:defRPr>
            </a:lvl1pPr>
            <a:lvl2pPr lvl="1" algn="ctr" rtl="0">
              <a:spcBef>
                <a:spcPts val="0"/>
              </a:spcBef>
              <a:spcAft>
                <a:spcPts val="0"/>
              </a:spcAft>
              <a:buClr>
                <a:srgbClr val="F40040"/>
              </a:buClr>
              <a:buSzPts val="6000"/>
              <a:buFont typeface="Maven Pro"/>
              <a:buNone/>
              <a:defRPr sz="6000">
                <a:solidFill>
                  <a:srgbClr val="F40040"/>
                </a:solidFill>
                <a:latin typeface="Maven Pro"/>
                <a:ea typeface="Maven Pro"/>
                <a:cs typeface="Maven Pro"/>
                <a:sym typeface="Maven Pro"/>
              </a:defRPr>
            </a:lvl2pPr>
            <a:lvl3pPr lvl="2" algn="ctr" rtl="0">
              <a:spcBef>
                <a:spcPts val="0"/>
              </a:spcBef>
              <a:spcAft>
                <a:spcPts val="0"/>
              </a:spcAft>
              <a:buClr>
                <a:srgbClr val="F40040"/>
              </a:buClr>
              <a:buSzPts val="6000"/>
              <a:buFont typeface="Maven Pro"/>
              <a:buNone/>
              <a:defRPr sz="6000">
                <a:solidFill>
                  <a:srgbClr val="F40040"/>
                </a:solidFill>
                <a:latin typeface="Maven Pro"/>
                <a:ea typeface="Maven Pro"/>
                <a:cs typeface="Maven Pro"/>
                <a:sym typeface="Maven Pro"/>
              </a:defRPr>
            </a:lvl3pPr>
            <a:lvl4pPr lvl="3" algn="ctr" rtl="0">
              <a:spcBef>
                <a:spcPts val="0"/>
              </a:spcBef>
              <a:spcAft>
                <a:spcPts val="0"/>
              </a:spcAft>
              <a:buClr>
                <a:srgbClr val="F40040"/>
              </a:buClr>
              <a:buSzPts val="6000"/>
              <a:buFont typeface="Maven Pro"/>
              <a:buNone/>
              <a:defRPr sz="6000">
                <a:solidFill>
                  <a:srgbClr val="F40040"/>
                </a:solidFill>
                <a:latin typeface="Maven Pro"/>
                <a:ea typeface="Maven Pro"/>
                <a:cs typeface="Maven Pro"/>
                <a:sym typeface="Maven Pro"/>
              </a:defRPr>
            </a:lvl4pPr>
            <a:lvl5pPr lvl="4" algn="ctr" rtl="0">
              <a:spcBef>
                <a:spcPts val="0"/>
              </a:spcBef>
              <a:spcAft>
                <a:spcPts val="0"/>
              </a:spcAft>
              <a:buClr>
                <a:srgbClr val="F40040"/>
              </a:buClr>
              <a:buSzPts val="6000"/>
              <a:buFont typeface="Maven Pro"/>
              <a:buNone/>
              <a:defRPr sz="6000">
                <a:solidFill>
                  <a:srgbClr val="F40040"/>
                </a:solidFill>
                <a:latin typeface="Maven Pro"/>
                <a:ea typeface="Maven Pro"/>
                <a:cs typeface="Maven Pro"/>
                <a:sym typeface="Maven Pro"/>
              </a:defRPr>
            </a:lvl5pPr>
            <a:lvl6pPr lvl="5" algn="ctr" rtl="0">
              <a:spcBef>
                <a:spcPts val="0"/>
              </a:spcBef>
              <a:spcAft>
                <a:spcPts val="0"/>
              </a:spcAft>
              <a:buClr>
                <a:srgbClr val="F40040"/>
              </a:buClr>
              <a:buSzPts val="6000"/>
              <a:buFont typeface="Maven Pro"/>
              <a:buNone/>
              <a:defRPr sz="6000">
                <a:solidFill>
                  <a:srgbClr val="F40040"/>
                </a:solidFill>
                <a:latin typeface="Maven Pro"/>
                <a:ea typeface="Maven Pro"/>
                <a:cs typeface="Maven Pro"/>
                <a:sym typeface="Maven Pro"/>
              </a:defRPr>
            </a:lvl6pPr>
            <a:lvl7pPr lvl="6" algn="ctr" rtl="0">
              <a:spcBef>
                <a:spcPts val="0"/>
              </a:spcBef>
              <a:spcAft>
                <a:spcPts val="0"/>
              </a:spcAft>
              <a:buClr>
                <a:srgbClr val="F40040"/>
              </a:buClr>
              <a:buSzPts val="6000"/>
              <a:buFont typeface="Maven Pro"/>
              <a:buNone/>
              <a:defRPr sz="6000">
                <a:solidFill>
                  <a:srgbClr val="F40040"/>
                </a:solidFill>
                <a:latin typeface="Maven Pro"/>
                <a:ea typeface="Maven Pro"/>
                <a:cs typeface="Maven Pro"/>
                <a:sym typeface="Maven Pro"/>
              </a:defRPr>
            </a:lvl7pPr>
            <a:lvl8pPr lvl="7" algn="ctr" rtl="0">
              <a:spcBef>
                <a:spcPts val="0"/>
              </a:spcBef>
              <a:spcAft>
                <a:spcPts val="0"/>
              </a:spcAft>
              <a:buClr>
                <a:srgbClr val="F40040"/>
              </a:buClr>
              <a:buSzPts val="6000"/>
              <a:buFont typeface="Maven Pro"/>
              <a:buNone/>
              <a:defRPr sz="6000">
                <a:solidFill>
                  <a:srgbClr val="F40040"/>
                </a:solidFill>
                <a:latin typeface="Maven Pro"/>
                <a:ea typeface="Maven Pro"/>
                <a:cs typeface="Maven Pro"/>
                <a:sym typeface="Maven Pro"/>
              </a:defRPr>
            </a:lvl8pPr>
            <a:lvl9pPr lvl="8" algn="ctr" rtl="0">
              <a:spcBef>
                <a:spcPts val="0"/>
              </a:spcBef>
              <a:spcAft>
                <a:spcPts val="0"/>
              </a:spcAft>
              <a:buClr>
                <a:srgbClr val="F40040"/>
              </a:buClr>
              <a:buSzPts val="6000"/>
              <a:buFont typeface="Maven Pro"/>
              <a:buNone/>
              <a:defRPr sz="6000">
                <a:solidFill>
                  <a:srgbClr val="F40040"/>
                </a:solidFill>
                <a:latin typeface="Maven Pro"/>
                <a:ea typeface="Maven Pro"/>
                <a:cs typeface="Maven Pro"/>
                <a:sym typeface="Maven Pro"/>
              </a:defRPr>
            </a:lvl9pPr>
          </a:lstStyle>
          <a:p>
            <a:r>
              <a:rPr lang="en-US"/>
              <a:t>Click to edit Master title style</a:t>
            </a:r>
            <a:endParaRPr/>
          </a:p>
        </p:txBody>
      </p:sp>
      <p:grpSp>
        <p:nvGrpSpPr>
          <p:cNvPr id="38" name="Google Shape;38;p2"/>
          <p:cNvGrpSpPr/>
          <p:nvPr/>
        </p:nvGrpSpPr>
        <p:grpSpPr>
          <a:xfrm>
            <a:off x="5967876" y="2624389"/>
            <a:ext cx="3176125" cy="4233612"/>
            <a:chOff x="5967875" y="1968291"/>
            <a:chExt cx="3176125" cy="3175209"/>
          </a:xfrm>
        </p:grpSpPr>
        <p:sp>
          <p:nvSpPr>
            <p:cNvPr id="39" name="Google Shape;39;p2"/>
            <p:cNvSpPr/>
            <p:nvPr/>
          </p:nvSpPr>
          <p:spPr>
            <a:xfrm rot="-5400000">
              <a:off x="6005400" y="2005198"/>
              <a:ext cx="3152700" cy="3123900"/>
            </a:xfrm>
            <a:prstGeom prst="rtTriangle">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8100000">
              <a:off x="7915640" y="3915541"/>
              <a:ext cx="641487" cy="641487"/>
            </a:xfrm>
            <a:prstGeom prst="rect">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8100000">
              <a:off x="7008283" y="3915541"/>
              <a:ext cx="641487" cy="641487"/>
            </a:xfrm>
            <a:prstGeom prst="rect">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8100000">
              <a:off x="7462036" y="3461950"/>
              <a:ext cx="641487" cy="641487"/>
            </a:xfrm>
            <a:prstGeom prst="rect">
              <a:avLst/>
            </a:prstGeom>
            <a:solidFill>
              <a:srgbClr val="D600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8100000">
              <a:off x="8369518" y="3461950"/>
              <a:ext cx="641487" cy="641487"/>
            </a:xfrm>
            <a:prstGeom prst="rect">
              <a:avLst/>
            </a:prstGeom>
            <a:solidFill>
              <a:srgbClr val="D600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8100000">
              <a:off x="7915777" y="3008359"/>
              <a:ext cx="641487" cy="641487"/>
            </a:xfrm>
            <a:prstGeom prst="rect">
              <a:avLst/>
            </a:prstGeom>
            <a:solidFill>
              <a:srgbClr val="BF0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8100000">
              <a:off x="8369518" y="2554744"/>
              <a:ext cx="641487" cy="641487"/>
            </a:xfrm>
            <a:prstGeom prst="rect">
              <a:avLst/>
            </a:prstGeom>
            <a:solidFill>
              <a:srgbClr val="A80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8100000">
              <a:off x="8369505" y="4369156"/>
              <a:ext cx="641487" cy="641487"/>
            </a:xfrm>
            <a:prstGeom prst="rect">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8100000">
              <a:off x="7462024" y="4369156"/>
              <a:ext cx="641487" cy="641487"/>
            </a:xfrm>
            <a:prstGeom prst="rect">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8100000">
              <a:off x="6554543" y="4369156"/>
              <a:ext cx="641487" cy="641487"/>
            </a:xfrm>
            <a:prstGeom prst="rect">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783025" y="4689891"/>
              <a:ext cx="907200" cy="453600"/>
            </a:xfrm>
            <a:prstGeom prst="triangle">
              <a:avLst>
                <a:gd name="adj" fmla="val 50000"/>
              </a:avLst>
            </a:prstGeom>
            <a:solidFill>
              <a:srgbClr val="FF3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6875425" y="4689891"/>
              <a:ext cx="907200" cy="453600"/>
            </a:xfrm>
            <a:prstGeom prst="triangle">
              <a:avLst>
                <a:gd name="adj" fmla="val 50000"/>
              </a:avLst>
            </a:prstGeom>
            <a:solidFill>
              <a:srgbClr val="FF3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967875" y="4689891"/>
              <a:ext cx="907200" cy="453600"/>
            </a:xfrm>
            <a:prstGeom prst="triangle">
              <a:avLst>
                <a:gd name="adj" fmla="val 50000"/>
              </a:avLst>
            </a:prstGeom>
            <a:solidFill>
              <a:srgbClr val="FF3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8463475" y="4009491"/>
              <a:ext cx="907200" cy="453600"/>
            </a:xfrm>
            <a:prstGeom prst="triangle">
              <a:avLst>
                <a:gd name="adj" fmla="val 50000"/>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8463475" y="3102228"/>
              <a:ext cx="907200" cy="453600"/>
            </a:xfrm>
            <a:prstGeom prst="triangle">
              <a:avLst>
                <a:gd name="adj" fmla="val 50000"/>
              </a:avLst>
            </a:prstGeom>
            <a:solidFill>
              <a:srgbClr val="D600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5400000">
              <a:off x="8463600" y="2195091"/>
              <a:ext cx="907200" cy="453600"/>
            </a:xfrm>
            <a:prstGeom prst="triangle">
              <a:avLst>
                <a:gd name="adj" fmla="val 50000"/>
              </a:avLst>
            </a:prstGeom>
            <a:solidFill>
              <a:srgbClr val="8E0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8690275" y="4689891"/>
              <a:ext cx="453600" cy="453600"/>
            </a:xfrm>
            <a:prstGeom prst="rtTriangle">
              <a:avLst/>
            </a:prstGeom>
            <a:solidFill>
              <a:srgbClr val="FF3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2"/>
          <p:cNvSpPr txBox="1">
            <a:spLocks noGrp="1"/>
          </p:cNvSpPr>
          <p:nvPr>
            <p:ph type="subTitle" idx="1"/>
          </p:nvPr>
        </p:nvSpPr>
        <p:spPr>
          <a:xfrm>
            <a:off x="1785900" y="4441900"/>
            <a:ext cx="5572200" cy="1452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rgbClr val="FFFFFF"/>
                </a:solidFill>
                <a:latin typeface="EB Garamond"/>
                <a:ea typeface="EB Garamond"/>
                <a:cs typeface="EB Garamond"/>
                <a:sym typeface="EB Garamond"/>
              </a:defRPr>
            </a:lvl1pPr>
            <a:lvl2pPr lvl="1" algn="ctr" rtl="0">
              <a:spcBef>
                <a:spcPts val="0"/>
              </a:spcBef>
              <a:spcAft>
                <a:spcPts val="0"/>
              </a:spcAft>
              <a:buNone/>
              <a:defRPr>
                <a:solidFill>
                  <a:srgbClr val="FFFFFF"/>
                </a:solidFill>
                <a:latin typeface="EB Garamond"/>
                <a:ea typeface="EB Garamond"/>
                <a:cs typeface="EB Garamond"/>
                <a:sym typeface="EB Garamond"/>
              </a:defRPr>
            </a:lvl2pPr>
            <a:lvl3pPr lvl="2" algn="ctr" rtl="0">
              <a:spcBef>
                <a:spcPts val="0"/>
              </a:spcBef>
              <a:spcAft>
                <a:spcPts val="0"/>
              </a:spcAft>
              <a:buNone/>
              <a:defRPr>
                <a:solidFill>
                  <a:srgbClr val="FFFFFF"/>
                </a:solidFill>
                <a:latin typeface="EB Garamond"/>
                <a:ea typeface="EB Garamond"/>
                <a:cs typeface="EB Garamond"/>
                <a:sym typeface="EB Garamond"/>
              </a:defRPr>
            </a:lvl3pPr>
            <a:lvl4pPr lvl="3" algn="ctr" rtl="0">
              <a:spcBef>
                <a:spcPts val="0"/>
              </a:spcBef>
              <a:spcAft>
                <a:spcPts val="0"/>
              </a:spcAft>
              <a:buNone/>
              <a:defRPr>
                <a:solidFill>
                  <a:srgbClr val="FFFFFF"/>
                </a:solidFill>
                <a:latin typeface="EB Garamond"/>
                <a:ea typeface="EB Garamond"/>
                <a:cs typeface="EB Garamond"/>
                <a:sym typeface="EB Garamond"/>
              </a:defRPr>
            </a:lvl4pPr>
            <a:lvl5pPr lvl="4" algn="ctr" rtl="0">
              <a:spcBef>
                <a:spcPts val="0"/>
              </a:spcBef>
              <a:spcAft>
                <a:spcPts val="0"/>
              </a:spcAft>
              <a:buNone/>
              <a:defRPr>
                <a:solidFill>
                  <a:srgbClr val="FFFFFF"/>
                </a:solidFill>
                <a:latin typeface="EB Garamond"/>
                <a:ea typeface="EB Garamond"/>
                <a:cs typeface="EB Garamond"/>
                <a:sym typeface="EB Garamond"/>
              </a:defRPr>
            </a:lvl5pPr>
            <a:lvl6pPr lvl="5" algn="ctr" rtl="0">
              <a:spcBef>
                <a:spcPts val="0"/>
              </a:spcBef>
              <a:spcAft>
                <a:spcPts val="0"/>
              </a:spcAft>
              <a:buNone/>
              <a:defRPr>
                <a:solidFill>
                  <a:srgbClr val="FFFFFF"/>
                </a:solidFill>
                <a:latin typeface="EB Garamond"/>
                <a:ea typeface="EB Garamond"/>
                <a:cs typeface="EB Garamond"/>
                <a:sym typeface="EB Garamond"/>
              </a:defRPr>
            </a:lvl6pPr>
            <a:lvl7pPr lvl="6" algn="ctr" rtl="0">
              <a:spcBef>
                <a:spcPts val="0"/>
              </a:spcBef>
              <a:spcAft>
                <a:spcPts val="0"/>
              </a:spcAft>
              <a:buNone/>
              <a:defRPr>
                <a:solidFill>
                  <a:srgbClr val="FFFFFF"/>
                </a:solidFill>
                <a:latin typeface="EB Garamond"/>
                <a:ea typeface="EB Garamond"/>
                <a:cs typeface="EB Garamond"/>
                <a:sym typeface="EB Garamond"/>
              </a:defRPr>
            </a:lvl7pPr>
            <a:lvl8pPr lvl="7" algn="ctr" rtl="0">
              <a:spcBef>
                <a:spcPts val="0"/>
              </a:spcBef>
              <a:spcAft>
                <a:spcPts val="0"/>
              </a:spcAft>
              <a:buNone/>
              <a:defRPr>
                <a:solidFill>
                  <a:srgbClr val="FFFFFF"/>
                </a:solidFill>
                <a:latin typeface="EB Garamond"/>
                <a:ea typeface="EB Garamond"/>
                <a:cs typeface="EB Garamond"/>
                <a:sym typeface="EB Garamond"/>
              </a:defRPr>
            </a:lvl8pPr>
            <a:lvl9pPr lvl="8" algn="ctr" rtl="0">
              <a:spcBef>
                <a:spcPts val="0"/>
              </a:spcBef>
              <a:spcAft>
                <a:spcPts val="0"/>
              </a:spcAft>
              <a:buNone/>
              <a:defRPr>
                <a:solidFill>
                  <a:srgbClr val="FFFFFF"/>
                </a:solidFill>
                <a:latin typeface="EB Garamond"/>
                <a:ea typeface="EB Garamond"/>
                <a:cs typeface="EB Garamond"/>
                <a:sym typeface="EB Garamond"/>
              </a:defRPr>
            </a:lvl9pPr>
          </a:lstStyle>
          <a:p>
            <a:r>
              <a:rPr lang="en-US"/>
              <a:t>Click to edit Master subtitle style</a:t>
            </a:r>
            <a:endParaRPr/>
          </a:p>
        </p:txBody>
      </p:sp>
    </p:spTree>
  </p:cSld>
  <p:clrMapOvr>
    <a:masterClrMapping/>
  </p:clrMapOvr>
  <p:extLst>
    <p:ext uri="{DCECCB84-F9BA-43D5-87BE-67443E8EF086}">
      <p15:sldGuideLst xmlns:p15="http://schemas.microsoft.com/office/powerpoint/2012/main">
        <p15:guide id="1" orient="horz" pos="1814">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Only">
  <p:cSld name="Title slide">
    <p:bg>
      <p:bgPr>
        <a:solidFill>
          <a:srgbClr val="223947"/>
        </a:solidFill>
        <a:effectLst/>
      </p:bgPr>
    </p:bg>
    <p:spTree>
      <p:nvGrpSpPr>
        <p:cNvPr id="1" name="Shape 259"/>
        <p:cNvGrpSpPr/>
        <p:nvPr/>
      </p:nvGrpSpPr>
      <p:grpSpPr>
        <a:xfrm>
          <a:off x="0" y="0"/>
          <a:ext cx="0" cy="0"/>
          <a:chOff x="0" y="0"/>
          <a:chExt cx="0" cy="0"/>
        </a:xfrm>
      </p:grpSpPr>
      <p:sp>
        <p:nvSpPr>
          <p:cNvPr id="260" name="Google Shape;260;p11"/>
          <p:cNvSpPr/>
          <p:nvPr/>
        </p:nvSpPr>
        <p:spPr>
          <a:xfrm rot="8100000">
            <a:off x="6716458" y="338478"/>
            <a:ext cx="2445034" cy="3260045"/>
          </a:xfrm>
          <a:prstGeom prst="rect">
            <a:avLst/>
          </a:prstGeom>
          <a:solidFill>
            <a:srgbClr val="426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rot="8100000">
            <a:off x="3144583" y="1798978"/>
            <a:ext cx="2445034" cy="3260045"/>
          </a:xfrm>
          <a:prstGeom prst="rect">
            <a:avLst/>
          </a:prstGeom>
          <a:solidFill>
            <a:srgbClr val="355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rot="8100000">
            <a:off x="4757077" y="1006170"/>
            <a:ext cx="3634246" cy="4845661"/>
          </a:xfrm>
          <a:prstGeom prst="rect">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 name="Google Shape;263;p11"/>
          <p:cNvGrpSpPr/>
          <p:nvPr/>
        </p:nvGrpSpPr>
        <p:grpSpPr>
          <a:xfrm>
            <a:off x="9" y="2623178"/>
            <a:ext cx="3175209" cy="4234833"/>
            <a:chOff x="8" y="1967383"/>
            <a:chExt cx="3175209" cy="3176125"/>
          </a:xfrm>
        </p:grpSpPr>
        <p:sp>
          <p:nvSpPr>
            <p:cNvPr id="264" name="Google Shape;264;p11"/>
            <p:cNvSpPr/>
            <p:nvPr/>
          </p:nvSpPr>
          <p:spPr>
            <a:xfrm>
              <a:off x="10" y="2019308"/>
              <a:ext cx="3152700" cy="3123900"/>
            </a:xfrm>
            <a:prstGeom prst="rtTriangle">
              <a:avLst/>
            </a:prstGeom>
            <a:solidFill>
              <a:srgbClr val="355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a:off x="2268017" y="4689908"/>
              <a:ext cx="907200" cy="453600"/>
            </a:xfrm>
            <a:prstGeom prst="triangle">
              <a:avLst>
                <a:gd name="adj" fmla="val 50000"/>
              </a:avLst>
            </a:prstGeom>
            <a:solidFill>
              <a:srgbClr val="1F34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rot="-8100000">
              <a:off x="586480" y="3915147"/>
              <a:ext cx="641487" cy="641487"/>
            </a:xfrm>
            <a:prstGeom prst="rect">
              <a:avLst/>
            </a:prstGeom>
            <a:solidFill>
              <a:srgbClr val="426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rot="-8100000">
              <a:off x="586480" y="3007791"/>
              <a:ext cx="641487" cy="641487"/>
            </a:xfrm>
            <a:prstGeom prst="rect">
              <a:avLst/>
            </a:prstGeom>
            <a:solidFill>
              <a:srgbClr val="426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1"/>
            <p:cNvSpPr/>
            <p:nvPr/>
          </p:nvSpPr>
          <p:spPr>
            <a:xfrm rot="-8100000">
              <a:off x="1040070" y="3461544"/>
              <a:ext cx="641487" cy="641487"/>
            </a:xfrm>
            <a:prstGeom prst="rect">
              <a:avLst/>
            </a:prstGeom>
            <a:solidFill>
              <a:srgbClr val="355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1"/>
            <p:cNvSpPr/>
            <p:nvPr/>
          </p:nvSpPr>
          <p:spPr>
            <a:xfrm rot="-8100000">
              <a:off x="1040070" y="4369026"/>
              <a:ext cx="641487" cy="641487"/>
            </a:xfrm>
            <a:prstGeom prst="rect">
              <a:avLst/>
            </a:prstGeom>
            <a:solidFill>
              <a:srgbClr val="355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1"/>
            <p:cNvSpPr/>
            <p:nvPr/>
          </p:nvSpPr>
          <p:spPr>
            <a:xfrm rot="-8100000">
              <a:off x="1493661" y="3915285"/>
              <a:ext cx="641487" cy="641487"/>
            </a:xfrm>
            <a:prstGeom prst="rect">
              <a:avLst/>
            </a:prstGeom>
            <a:solidFill>
              <a:srgbClr val="2D4A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1"/>
            <p:cNvSpPr/>
            <p:nvPr/>
          </p:nvSpPr>
          <p:spPr>
            <a:xfrm rot="-8100000">
              <a:off x="1947277" y="4369026"/>
              <a:ext cx="641487" cy="641487"/>
            </a:xfrm>
            <a:prstGeom prst="rect">
              <a:avLst/>
            </a:prstGeom>
            <a:solidFill>
              <a:srgbClr val="264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1"/>
            <p:cNvSpPr/>
            <p:nvPr/>
          </p:nvSpPr>
          <p:spPr>
            <a:xfrm rot="-8100000">
              <a:off x="132864" y="4369013"/>
              <a:ext cx="641487" cy="641487"/>
            </a:xfrm>
            <a:prstGeom prst="rect">
              <a:avLst/>
            </a:prstGeom>
            <a:solidFill>
              <a:srgbClr val="4C7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1"/>
            <p:cNvSpPr/>
            <p:nvPr/>
          </p:nvSpPr>
          <p:spPr>
            <a:xfrm rot="-8100000">
              <a:off x="132864" y="3461532"/>
              <a:ext cx="641487" cy="641487"/>
            </a:xfrm>
            <a:prstGeom prst="rect">
              <a:avLst/>
            </a:prstGeom>
            <a:solidFill>
              <a:srgbClr val="4C7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1"/>
            <p:cNvSpPr/>
            <p:nvPr/>
          </p:nvSpPr>
          <p:spPr>
            <a:xfrm rot="-8100000">
              <a:off x="132864" y="2554051"/>
              <a:ext cx="641487" cy="641487"/>
            </a:xfrm>
            <a:prstGeom prst="rect">
              <a:avLst/>
            </a:prstGeom>
            <a:solidFill>
              <a:srgbClr val="4C7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rot="5400000">
              <a:off x="-226783" y="4009333"/>
              <a:ext cx="907200" cy="453600"/>
            </a:xfrm>
            <a:prstGeom prst="triangle">
              <a:avLst>
                <a:gd name="adj" fmla="val 50000"/>
              </a:avLst>
            </a:prstGeom>
            <a:solidFill>
              <a:srgbClr val="5488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C7B93"/>
                </a:solidFill>
              </a:endParaRPr>
            </a:p>
          </p:txBody>
        </p:sp>
        <p:sp>
          <p:nvSpPr>
            <p:cNvPr id="276" name="Google Shape;276;p11"/>
            <p:cNvSpPr/>
            <p:nvPr/>
          </p:nvSpPr>
          <p:spPr>
            <a:xfrm rot="5400000">
              <a:off x="-226783" y="3101733"/>
              <a:ext cx="907200" cy="453600"/>
            </a:xfrm>
            <a:prstGeom prst="triangle">
              <a:avLst>
                <a:gd name="adj" fmla="val 50000"/>
              </a:avLst>
            </a:prstGeom>
            <a:solidFill>
              <a:srgbClr val="5488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C7B93"/>
                </a:solidFill>
              </a:endParaRPr>
            </a:p>
          </p:txBody>
        </p:sp>
        <p:sp>
          <p:nvSpPr>
            <p:cNvPr id="277" name="Google Shape;277;p11"/>
            <p:cNvSpPr/>
            <p:nvPr/>
          </p:nvSpPr>
          <p:spPr>
            <a:xfrm rot="5400000">
              <a:off x="-226783" y="2194183"/>
              <a:ext cx="907200" cy="453600"/>
            </a:xfrm>
            <a:prstGeom prst="triangle">
              <a:avLst>
                <a:gd name="adj" fmla="val 50000"/>
              </a:avLst>
            </a:prstGeom>
            <a:solidFill>
              <a:srgbClr val="5488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C7B93"/>
                </a:solidFill>
              </a:endParaRPr>
            </a:p>
          </p:txBody>
        </p:sp>
        <p:sp>
          <p:nvSpPr>
            <p:cNvPr id="278" name="Google Shape;278;p11"/>
            <p:cNvSpPr/>
            <p:nvPr/>
          </p:nvSpPr>
          <p:spPr>
            <a:xfrm>
              <a:off x="453617" y="4689783"/>
              <a:ext cx="907200" cy="453600"/>
            </a:xfrm>
            <a:prstGeom prst="triangle">
              <a:avLst>
                <a:gd name="adj" fmla="val 50000"/>
              </a:avLst>
            </a:prstGeom>
            <a:solidFill>
              <a:srgbClr val="426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1360880" y="4689783"/>
              <a:ext cx="907200" cy="453600"/>
            </a:xfrm>
            <a:prstGeom prst="triangle">
              <a:avLst>
                <a:gd name="adj" fmla="val 50000"/>
              </a:avLst>
            </a:prstGeom>
            <a:solidFill>
              <a:srgbClr val="2D4A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a:off x="17" y="4689783"/>
              <a:ext cx="453600" cy="453600"/>
            </a:xfrm>
            <a:prstGeom prst="rtTriangle">
              <a:avLst/>
            </a:prstGeom>
            <a:solidFill>
              <a:srgbClr val="5488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C7B93"/>
                </a:solidFill>
              </a:endParaRPr>
            </a:p>
          </p:txBody>
        </p:sp>
      </p:grpSp>
      <p:sp>
        <p:nvSpPr>
          <p:cNvPr id="281" name="Google Shape;281;p11"/>
          <p:cNvSpPr txBox="1">
            <a:spLocks noGrp="1"/>
          </p:cNvSpPr>
          <p:nvPr>
            <p:ph type="title"/>
          </p:nvPr>
        </p:nvSpPr>
        <p:spPr>
          <a:xfrm>
            <a:off x="4603050" y="1943533"/>
            <a:ext cx="3942300" cy="21220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2D4A58"/>
              </a:buClr>
              <a:buSzPts val="3600"/>
              <a:buFont typeface="Maven Pro"/>
              <a:buNone/>
              <a:defRPr b="1">
                <a:solidFill>
                  <a:srgbClr val="2D4A58"/>
                </a:solidFill>
                <a:latin typeface="Maven Pro"/>
                <a:ea typeface="Maven Pro"/>
                <a:cs typeface="Maven Pro"/>
                <a:sym typeface="Maven Pro"/>
              </a:defRPr>
            </a:lvl1pPr>
            <a:lvl2pPr lvl="1" algn="ctr" rtl="0">
              <a:spcBef>
                <a:spcPts val="0"/>
              </a:spcBef>
              <a:spcAft>
                <a:spcPts val="0"/>
              </a:spcAft>
              <a:buClr>
                <a:srgbClr val="2D4A58"/>
              </a:buClr>
              <a:buSzPts val="3600"/>
              <a:buFont typeface="Maven Pro"/>
              <a:buNone/>
              <a:defRPr b="1">
                <a:solidFill>
                  <a:srgbClr val="2D4A58"/>
                </a:solidFill>
                <a:latin typeface="Maven Pro"/>
                <a:ea typeface="Maven Pro"/>
                <a:cs typeface="Maven Pro"/>
                <a:sym typeface="Maven Pro"/>
              </a:defRPr>
            </a:lvl2pPr>
            <a:lvl3pPr lvl="2" algn="ctr" rtl="0">
              <a:spcBef>
                <a:spcPts val="0"/>
              </a:spcBef>
              <a:spcAft>
                <a:spcPts val="0"/>
              </a:spcAft>
              <a:buClr>
                <a:srgbClr val="2D4A58"/>
              </a:buClr>
              <a:buSzPts val="3600"/>
              <a:buFont typeface="Maven Pro"/>
              <a:buNone/>
              <a:defRPr b="1">
                <a:solidFill>
                  <a:srgbClr val="2D4A58"/>
                </a:solidFill>
                <a:latin typeface="Maven Pro"/>
                <a:ea typeface="Maven Pro"/>
                <a:cs typeface="Maven Pro"/>
                <a:sym typeface="Maven Pro"/>
              </a:defRPr>
            </a:lvl3pPr>
            <a:lvl4pPr lvl="3" algn="ctr" rtl="0">
              <a:spcBef>
                <a:spcPts val="0"/>
              </a:spcBef>
              <a:spcAft>
                <a:spcPts val="0"/>
              </a:spcAft>
              <a:buClr>
                <a:srgbClr val="2D4A58"/>
              </a:buClr>
              <a:buSzPts val="3600"/>
              <a:buFont typeface="Maven Pro"/>
              <a:buNone/>
              <a:defRPr b="1">
                <a:solidFill>
                  <a:srgbClr val="2D4A58"/>
                </a:solidFill>
                <a:latin typeface="Maven Pro"/>
                <a:ea typeface="Maven Pro"/>
                <a:cs typeface="Maven Pro"/>
                <a:sym typeface="Maven Pro"/>
              </a:defRPr>
            </a:lvl4pPr>
            <a:lvl5pPr lvl="4" algn="ctr" rtl="0">
              <a:spcBef>
                <a:spcPts val="0"/>
              </a:spcBef>
              <a:spcAft>
                <a:spcPts val="0"/>
              </a:spcAft>
              <a:buClr>
                <a:srgbClr val="2D4A58"/>
              </a:buClr>
              <a:buSzPts val="3600"/>
              <a:buFont typeface="Maven Pro"/>
              <a:buNone/>
              <a:defRPr b="1">
                <a:solidFill>
                  <a:srgbClr val="2D4A58"/>
                </a:solidFill>
                <a:latin typeface="Maven Pro"/>
                <a:ea typeface="Maven Pro"/>
                <a:cs typeface="Maven Pro"/>
                <a:sym typeface="Maven Pro"/>
              </a:defRPr>
            </a:lvl5pPr>
            <a:lvl6pPr lvl="5" algn="ctr" rtl="0">
              <a:spcBef>
                <a:spcPts val="0"/>
              </a:spcBef>
              <a:spcAft>
                <a:spcPts val="0"/>
              </a:spcAft>
              <a:buClr>
                <a:srgbClr val="2D4A58"/>
              </a:buClr>
              <a:buSzPts val="3600"/>
              <a:buFont typeface="Maven Pro"/>
              <a:buNone/>
              <a:defRPr b="1">
                <a:solidFill>
                  <a:srgbClr val="2D4A58"/>
                </a:solidFill>
                <a:latin typeface="Maven Pro"/>
                <a:ea typeface="Maven Pro"/>
                <a:cs typeface="Maven Pro"/>
                <a:sym typeface="Maven Pro"/>
              </a:defRPr>
            </a:lvl6pPr>
            <a:lvl7pPr lvl="6" algn="ctr" rtl="0">
              <a:spcBef>
                <a:spcPts val="0"/>
              </a:spcBef>
              <a:spcAft>
                <a:spcPts val="0"/>
              </a:spcAft>
              <a:buClr>
                <a:srgbClr val="2D4A58"/>
              </a:buClr>
              <a:buSzPts val="3600"/>
              <a:buFont typeface="Maven Pro"/>
              <a:buNone/>
              <a:defRPr b="1">
                <a:solidFill>
                  <a:srgbClr val="2D4A58"/>
                </a:solidFill>
                <a:latin typeface="Maven Pro"/>
                <a:ea typeface="Maven Pro"/>
                <a:cs typeface="Maven Pro"/>
                <a:sym typeface="Maven Pro"/>
              </a:defRPr>
            </a:lvl7pPr>
            <a:lvl8pPr lvl="7" algn="ctr" rtl="0">
              <a:spcBef>
                <a:spcPts val="0"/>
              </a:spcBef>
              <a:spcAft>
                <a:spcPts val="0"/>
              </a:spcAft>
              <a:buClr>
                <a:srgbClr val="2D4A58"/>
              </a:buClr>
              <a:buSzPts val="3600"/>
              <a:buFont typeface="Maven Pro"/>
              <a:buNone/>
              <a:defRPr b="1">
                <a:solidFill>
                  <a:srgbClr val="2D4A58"/>
                </a:solidFill>
                <a:latin typeface="Maven Pro"/>
                <a:ea typeface="Maven Pro"/>
                <a:cs typeface="Maven Pro"/>
                <a:sym typeface="Maven Pro"/>
              </a:defRPr>
            </a:lvl8pPr>
            <a:lvl9pPr lvl="8" algn="ctr" rtl="0">
              <a:spcBef>
                <a:spcPts val="0"/>
              </a:spcBef>
              <a:spcAft>
                <a:spcPts val="0"/>
              </a:spcAft>
              <a:buClr>
                <a:srgbClr val="2D4A58"/>
              </a:buClr>
              <a:buSzPts val="3600"/>
              <a:buFont typeface="Maven Pro"/>
              <a:buNone/>
              <a:defRPr b="1">
                <a:solidFill>
                  <a:srgbClr val="2D4A58"/>
                </a:solidFill>
                <a:latin typeface="Maven Pro"/>
                <a:ea typeface="Maven Pro"/>
                <a:cs typeface="Maven Pro"/>
                <a:sym typeface="Maven Pro"/>
              </a:defRPr>
            </a:lvl9pPr>
          </a:lstStyle>
          <a:p>
            <a:r>
              <a:rPr lang="en-US"/>
              <a:t>Click to edit Master title style</a:t>
            </a:r>
            <a:endParaRPr/>
          </a:p>
        </p:txBody>
      </p:sp>
      <p:sp>
        <p:nvSpPr>
          <p:cNvPr id="282" name="Google Shape;282;p11"/>
          <p:cNvSpPr txBox="1">
            <a:spLocks noGrp="1"/>
          </p:cNvSpPr>
          <p:nvPr>
            <p:ph type="subTitle" idx="1"/>
          </p:nvPr>
        </p:nvSpPr>
        <p:spPr>
          <a:xfrm>
            <a:off x="5191575" y="3960767"/>
            <a:ext cx="2781300" cy="7576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sz="1400"/>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r>
              <a:rPr lang="en-US"/>
              <a:t>Click to edit Master subtitle style</a:t>
            </a:r>
            <a:endParaRPr/>
          </a:p>
        </p:txBody>
      </p:sp>
    </p:spTree>
  </p:cSld>
  <p:clrMapOvr>
    <a:masterClrMapping/>
  </p:clrMapOvr>
  <p:extLst>
    <p:ext uri="{DCECCB84-F9BA-43D5-87BE-67443E8EF086}">
      <p15:sldGuideLst xmlns:p15="http://schemas.microsoft.com/office/powerpoint/2012/main">
        <p15:guide id="1" orient="horz" pos="1792">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slide">
  <p:cSld name="Caption slide">
    <p:spTree>
      <p:nvGrpSpPr>
        <p:cNvPr id="1" name="Shape 283"/>
        <p:cNvGrpSpPr/>
        <p:nvPr/>
      </p:nvGrpSpPr>
      <p:grpSpPr>
        <a:xfrm>
          <a:off x="0" y="0"/>
          <a:ext cx="0" cy="0"/>
          <a:chOff x="0" y="0"/>
          <a:chExt cx="0" cy="0"/>
        </a:xfrm>
      </p:grpSpPr>
      <p:pic>
        <p:nvPicPr>
          <p:cNvPr id="284" name="Google Shape;284;p12"/>
          <p:cNvPicPr preferRelativeResize="0"/>
          <p:nvPr/>
        </p:nvPicPr>
        <p:blipFill rotWithShape="1">
          <a:blip r:embed="rId2">
            <a:alphaModFix/>
          </a:blip>
          <a:srcRect l="999" t="5697" r="989" b="5697"/>
          <a:stretch/>
        </p:blipFill>
        <p:spPr>
          <a:xfrm>
            <a:off x="0" y="0"/>
            <a:ext cx="9144000" cy="6858003"/>
          </a:xfrm>
          <a:prstGeom prst="rect">
            <a:avLst/>
          </a:prstGeom>
          <a:noFill/>
          <a:ln>
            <a:noFill/>
          </a:ln>
        </p:spPr>
      </p:pic>
      <p:sp>
        <p:nvSpPr>
          <p:cNvPr id="285" name="Google Shape;285;p12"/>
          <p:cNvSpPr/>
          <p:nvPr/>
        </p:nvSpPr>
        <p:spPr>
          <a:xfrm rot="-5400000">
            <a:off x="4435400" y="2149400"/>
            <a:ext cx="6855200" cy="2562000"/>
          </a:xfrm>
          <a:prstGeom prst="triangle">
            <a:avLst>
              <a:gd name="adj" fmla="val 50000"/>
            </a:avLst>
          </a:prstGeom>
          <a:solidFill>
            <a:srgbClr val="22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2"/>
          <p:cNvSpPr txBox="1">
            <a:spLocks noGrp="1"/>
          </p:cNvSpPr>
          <p:nvPr>
            <p:ph type="title"/>
          </p:nvPr>
        </p:nvSpPr>
        <p:spPr>
          <a:xfrm>
            <a:off x="1473450" y="5377633"/>
            <a:ext cx="6197100" cy="11684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sz="2400" b="0">
                <a:solidFill>
                  <a:srgbClr val="223947"/>
                </a:solidFill>
              </a:defRPr>
            </a:lvl1pPr>
            <a:lvl2pPr lvl="1">
              <a:spcBef>
                <a:spcPts val="0"/>
              </a:spcBef>
              <a:spcAft>
                <a:spcPts val="0"/>
              </a:spcAft>
              <a:buNone/>
              <a:defRPr sz="2400" b="0"/>
            </a:lvl2pPr>
            <a:lvl3pPr lvl="2">
              <a:spcBef>
                <a:spcPts val="0"/>
              </a:spcBef>
              <a:spcAft>
                <a:spcPts val="0"/>
              </a:spcAft>
              <a:buNone/>
              <a:defRPr sz="2400" b="0"/>
            </a:lvl3pPr>
            <a:lvl4pPr lvl="3">
              <a:spcBef>
                <a:spcPts val="0"/>
              </a:spcBef>
              <a:spcAft>
                <a:spcPts val="0"/>
              </a:spcAft>
              <a:buNone/>
              <a:defRPr sz="2400" b="0"/>
            </a:lvl4pPr>
            <a:lvl5pPr lvl="4">
              <a:spcBef>
                <a:spcPts val="0"/>
              </a:spcBef>
              <a:spcAft>
                <a:spcPts val="0"/>
              </a:spcAft>
              <a:buNone/>
              <a:defRPr sz="2400" b="0"/>
            </a:lvl5pPr>
            <a:lvl6pPr lvl="5">
              <a:spcBef>
                <a:spcPts val="0"/>
              </a:spcBef>
              <a:spcAft>
                <a:spcPts val="0"/>
              </a:spcAft>
              <a:buNone/>
              <a:defRPr sz="2400" b="0"/>
            </a:lvl6pPr>
            <a:lvl7pPr lvl="6">
              <a:spcBef>
                <a:spcPts val="0"/>
              </a:spcBef>
              <a:spcAft>
                <a:spcPts val="0"/>
              </a:spcAft>
              <a:buNone/>
              <a:defRPr sz="2400" b="0"/>
            </a:lvl7pPr>
            <a:lvl8pPr lvl="7">
              <a:spcBef>
                <a:spcPts val="0"/>
              </a:spcBef>
              <a:spcAft>
                <a:spcPts val="0"/>
              </a:spcAft>
              <a:buNone/>
              <a:defRPr sz="2400" b="0"/>
            </a:lvl8pPr>
            <a:lvl9pPr lvl="8">
              <a:spcBef>
                <a:spcPts val="0"/>
              </a:spcBef>
              <a:spcAft>
                <a:spcPts val="0"/>
              </a:spcAft>
              <a:buNone/>
              <a:defRPr sz="2400" b="0"/>
            </a:lvl9pPr>
          </a:lstStyle>
          <a:p>
            <a:r>
              <a:rPr lang="en-US"/>
              <a:t>Click to edit Master title style</a:t>
            </a:r>
            <a:endParaRPr/>
          </a:p>
        </p:txBody>
      </p:sp>
      <p:sp>
        <p:nvSpPr>
          <p:cNvPr id="287" name="Google Shape;287;p12"/>
          <p:cNvSpPr txBox="1">
            <a:spLocks noGrp="1"/>
          </p:cNvSpPr>
          <p:nvPr>
            <p:ph type="subTitle" idx="1"/>
          </p:nvPr>
        </p:nvSpPr>
        <p:spPr>
          <a:xfrm>
            <a:off x="7356413" y="2787000"/>
            <a:ext cx="1667100" cy="1286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r>
              <a:rPr lang="en-US"/>
              <a:t>Click to edit Master subtitle style</a:t>
            </a:r>
            <a:endParaRPr/>
          </a:p>
        </p:txBody>
      </p:sp>
    </p:spTree>
  </p:cSld>
  <p:clrMapOvr>
    <a:masterClrMapping/>
  </p:clrMapOvr>
  <p:extLst>
    <p:ext uri="{DCECCB84-F9BA-43D5-87BE-67443E8EF086}">
      <p15:sldGuideLst xmlns:p15="http://schemas.microsoft.com/office/powerpoint/2012/main">
        <p15:guide id="1" orient="horz" pos="1621">
          <p15:clr>
            <a:srgbClr val="FA7B17"/>
          </p15:clr>
        </p15:guide>
        <p15:guide id="2" pos="5059">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Diseño personalizado 1">
    <p:spTree>
      <p:nvGrpSpPr>
        <p:cNvPr id="1" name="Shape 288"/>
        <p:cNvGrpSpPr/>
        <p:nvPr/>
      </p:nvGrpSpPr>
      <p:grpSpPr>
        <a:xfrm>
          <a:off x="0" y="0"/>
          <a:ext cx="0" cy="0"/>
          <a:chOff x="0" y="0"/>
          <a:chExt cx="0" cy="0"/>
        </a:xfrm>
      </p:grpSpPr>
      <p:pic>
        <p:nvPicPr>
          <p:cNvPr id="289" name="Google Shape;289;p13"/>
          <p:cNvPicPr preferRelativeResize="0"/>
          <p:nvPr/>
        </p:nvPicPr>
        <p:blipFill rotWithShape="1">
          <a:blip r:embed="rId2">
            <a:alphaModFix/>
          </a:blip>
          <a:srcRect t="4800" b="4791"/>
          <a:stretch/>
        </p:blipFill>
        <p:spPr>
          <a:xfrm>
            <a:off x="0" y="0"/>
            <a:ext cx="9144000" cy="6858003"/>
          </a:xfrm>
          <a:prstGeom prst="rect">
            <a:avLst/>
          </a:prstGeom>
          <a:noFill/>
          <a:ln>
            <a:noFill/>
          </a:ln>
        </p:spPr>
      </p:pic>
      <p:sp>
        <p:nvSpPr>
          <p:cNvPr id="290" name="Google Shape;290;p13"/>
          <p:cNvSpPr/>
          <p:nvPr/>
        </p:nvSpPr>
        <p:spPr>
          <a:xfrm>
            <a:off x="0" y="5043600"/>
            <a:ext cx="9144000" cy="1814400"/>
          </a:xfrm>
          <a:prstGeom prst="rect">
            <a:avLst/>
          </a:prstGeom>
          <a:solidFill>
            <a:srgbClr val="22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3"/>
          <p:cNvSpPr txBox="1">
            <a:spLocks noGrp="1"/>
          </p:cNvSpPr>
          <p:nvPr>
            <p:ph type="title"/>
          </p:nvPr>
        </p:nvSpPr>
        <p:spPr>
          <a:xfrm>
            <a:off x="597775" y="5443025"/>
            <a:ext cx="7948500" cy="1168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400" b="0">
                <a:solidFill>
                  <a:srgbClr val="FFFFFF"/>
                </a:solidFill>
              </a:defRPr>
            </a:lvl1pPr>
            <a:lvl2pPr lvl="1" rtl="0">
              <a:spcBef>
                <a:spcPts val="0"/>
              </a:spcBef>
              <a:spcAft>
                <a:spcPts val="0"/>
              </a:spcAft>
              <a:buNone/>
              <a:defRPr sz="2400" b="0">
                <a:solidFill>
                  <a:srgbClr val="FFFFFF"/>
                </a:solidFill>
              </a:defRPr>
            </a:lvl2pPr>
            <a:lvl3pPr lvl="2" rtl="0">
              <a:spcBef>
                <a:spcPts val="0"/>
              </a:spcBef>
              <a:spcAft>
                <a:spcPts val="0"/>
              </a:spcAft>
              <a:buNone/>
              <a:defRPr sz="2400" b="0">
                <a:solidFill>
                  <a:srgbClr val="FFFFFF"/>
                </a:solidFill>
              </a:defRPr>
            </a:lvl3pPr>
            <a:lvl4pPr lvl="3" rtl="0">
              <a:spcBef>
                <a:spcPts val="0"/>
              </a:spcBef>
              <a:spcAft>
                <a:spcPts val="0"/>
              </a:spcAft>
              <a:buNone/>
              <a:defRPr sz="2400" b="0">
                <a:solidFill>
                  <a:srgbClr val="FFFFFF"/>
                </a:solidFill>
              </a:defRPr>
            </a:lvl4pPr>
            <a:lvl5pPr lvl="4" rtl="0">
              <a:spcBef>
                <a:spcPts val="0"/>
              </a:spcBef>
              <a:spcAft>
                <a:spcPts val="0"/>
              </a:spcAft>
              <a:buNone/>
              <a:defRPr sz="2400" b="0">
                <a:solidFill>
                  <a:srgbClr val="FFFFFF"/>
                </a:solidFill>
              </a:defRPr>
            </a:lvl5pPr>
            <a:lvl6pPr lvl="5" rtl="0">
              <a:spcBef>
                <a:spcPts val="0"/>
              </a:spcBef>
              <a:spcAft>
                <a:spcPts val="0"/>
              </a:spcAft>
              <a:buNone/>
              <a:defRPr sz="2400" b="0">
                <a:solidFill>
                  <a:srgbClr val="FFFFFF"/>
                </a:solidFill>
              </a:defRPr>
            </a:lvl6pPr>
            <a:lvl7pPr lvl="6" rtl="0">
              <a:spcBef>
                <a:spcPts val="0"/>
              </a:spcBef>
              <a:spcAft>
                <a:spcPts val="0"/>
              </a:spcAft>
              <a:buNone/>
              <a:defRPr sz="2400" b="0">
                <a:solidFill>
                  <a:srgbClr val="FFFFFF"/>
                </a:solidFill>
              </a:defRPr>
            </a:lvl7pPr>
            <a:lvl8pPr lvl="7" rtl="0">
              <a:spcBef>
                <a:spcPts val="0"/>
              </a:spcBef>
              <a:spcAft>
                <a:spcPts val="0"/>
              </a:spcAft>
              <a:buNone/>
              <a:defRPr sz="2400" b="0">
                <a:solidFill>
                  <a:srgbClr val="FFFFFF"/>
                </a:solidFill>
              </a:defRPr>
            </a:lvl8pPr>
            <a:lvl9pPr lvl="8" rtl="0">
              <a:spcBef>
                <a:spcPts val="0"/>
              </a:spcBef>
              <a:spcAft>
                <a:spcPts val="0"/>
              </a:spcAft>
              <a:buNone/>
              <a:defRPr sz="2400" b="0">
                <a:solidFill>
                  <a:srgbClr val="FFFFFF"/>
                </a:solidFill>
              </a:defRPr>
            </a:lvl9pPr>
          </a:lstStyle>
          <a:p>
            <a:r>
              <a:rPr lang="en-US"/>
              <a:t>Click to edit Master title style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text &amp; some text slide">
  <p:cSld name="BIG text &amp; some text slide">
    <p:bg>
      <p:bgPr>
        <a:solidFill>
          <a:srgbClr val="223947"/>
        </a:solidFill>
        <a:effectLst/>
      </p:bgPr>
    </p:bg>
    <p:spTree>
      <p:nvGrpSpPr>
        <p:cNvPr id="1" name="Shape 292"/>
        <p:cNvGrpSpPr/>
        <p:nvPr/>
      </p:nvGrpSpPr>
      <p:grpSpPr>
        <a:xfrm>
          <a:off x="0" y="0"/>
          <a:ext cx="0" cy="0"/>
          <a:chOff x="0" y="0"/>
          <a:chExt cx="0" cy="0"/>
        </a:xfrm>
      </p:grpSpPr>
      <p:grpSp>
        <p:nvGrpSpPr>
          <p:cNvPr id="293" name="Google Shape;293;p14"/>
          <p:cNvGrpSpPr/>
          <p:nvPr/>
        </p:nvGrpSpPr>
        <p:grpSpPr>
          <a:xfrm>
            <a:off x="-150" y="-11"/>
            <a:ext cx="3176125" cy="4233612"/>
            <a:chOff x="-150" y="-9"/>
            <a:chExt cx="3176125" cy="3175209"/>
          </a:xfrm>
        </p:grpSpPr>
        <p:sp>
          <p:nvSpPr>
            <p:cNvPr id="294" name="Google Shape;294;p14"/>
            <p:cNvSpPr/>
            <p:nvPr/>
          </p:nvSpPr>
          <p:spPr>
            <a:xfrm rot="5400000">
              <a:off x="100" y="0"/>
              <a:ext cx="3159900" cy="3159900"/>
            </a:xfrm>
            <a:prstGeom prst="rtTriangle">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4"/>
            <p:cNvSpPr/>
            <p:nvPr/>
          </p:nvSpPr>
          <p:spPr>
            <a:xfrm rot="-2700000">
              <a:off x="586723" y="586463"/>
              <a:ext cx="641487" cy="641487"/>
            </a:xfrm>
            <a:prstGeom prst="rect">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4"/>
            <p:cNvSpPr/>
            <p:nvPr/>
          </p:nvSpPr>
          <p:spPr>
            <a:xfrm rot="-2700000">
              <a:off x="1494079" y="586463"/>
              <a:ext cx="641487" cy="641487"/>
            </a:xfrm>
            <a:prstGeom prst="rect">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4"/>
            <p:cNvSpPr/>
            <p:nvPr/>
          </p:nvSpPr>
          <p:spPr>
            <a:xfrm rot="-2700000">
              <a:off x="1040326" y="1040053"/>
              <a:ext cx="641487" cy="641487"/>
            </a:xfrm>
            <a:prstGeom prst="rect">
              <a:avLst/>
            </a:prstGeom>
            <a:solidFill>
              <a:srgbClr val="D600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4"/>
            <p:cNvSpPr/>
            <p:nvPr/>
          </p:nvSpPr>
          <p:spPr>
            <a:xfrm rot="-2700000">
              <a:off x="132845" y="1040053"/>
              <a:ext cx="641487" cy="641487"/>
            </a:xfrm>
            <a:prstGeom prst="rect">
              <a:avLst/>
            </a:prstGeom>
            <a:solidFill>
              <a:srgbClr val="D600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4"/>
            <p:cNvSpPr/>
            <p:nvPr/>
          </p:nvSpPr>
          <p:spPr>
            <a:xfrm rot="-2700000">
              <a:off x="586586" y="1493644"/>
              <a:ext cx="641487" cy="641487"/>
            </a:xfrm>
            <a:prstGeom prst="rect">
              <a:avLst/>
            </a:prstGeom>
            <a:solidFill>
              <a:srgbClr val="BF0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4"/>
            <p:cNvSpPr/>
            <p:nvPr/>
          </p:nvSpPr>
          <p:spPr>
            <a:xfrm rot="-2700000">
              <a:off x="132845" y="1947259"/>
              <a:ext cx="641487" cy="641487"/>
            </a:xfrm>
            <a:prstGeom prst="rect">
              <a:avLst/>
            </a:prstGeom>
            <a:solidFill>
              <a:srgbClr val="A80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4"/>
            <p:cNvSpPr/>
            <p:nvPr/>
          </p:nvSpPr>
          <p:spPr>
            <a:xfrm rot="-2700000">
              <a:off x="132858" y="132847"/>
              <a:ext cx="641487" cy="641487"/>
            </a:xfrm>
            <a:prstGeom prst="rect">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4"/>
            <p:cNvSpPr/>
            <p:nvPr/>
          </p:nvSpPr>
          <p:spPr>
            <a:xfrm rot="-2700000">
              <a:off x="1040339" y="132847"/>
              <a:ext cx="641487" cy="641487"/>
            </a:xfrm>
            <a:prstGeom prst="rect">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4"/>
            <p:cNvSpPr/>
            <p:nvPr/>
          </p:nvSpPr>
          <p:spPr>
            <a:xfrm rot="-2700000">
              <a:off x="1947820" y="132847"/>
              <a:ext cx="641487" cy="641487"/>
            </a:xfrm>
            <a:prstGeom prst="rect">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4"/>
            <p:cNvSpPr/>
            <p:nvPr/>
          </p:nvSpPr>
          <p:spPr>
            <a:xfrm rot="10800000">
              <a:off x="453625" y="0"/>
              <a:ext cx="907200" cy="453600"/>
            </a:xfrm>
            <a:prstGeom prst="triangle">
              <a:avLst>
                <a:gd name="adj" fmla="val 50000"/>
              </a:avLst>
            </a:prstGeom>
            <a:solidFill>
              <a:srgbClr val="FF3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4"/>
            <p:cNvSpPr/>
            <p:nvPr/>
          </p:nvSpPr>
          <p:spPr>
            <a:xfrm rot="10800000">
              <a:off x="1361225" y="0"/>
              <a:ext cx="907200" cy="453600"/>
            </a:xfrm>
            <a:prstGeom prst="triangle">
              <a:avLst>
                <a:gd name="adj" fmla="val 50000"/>
              </a:avLst>
            </a:prstGeom>
            <a:solidFill>
              <a:srgbClr val="FF3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4"/>
            <p:cNvSpPr/>
            <p:nvPr/>
          </p:nvSpPr>
          <p:spPr>
            <a:xfrm rot="10800000">
              <a:off x="2268775" y="0"/>
              <a:ext cx="907200" cy="453600"/>
            </a:xfrm>
            <a:prstGeom prst="triangle">
              <a:avLst>
                <a:gd name="adj" fmla="val 50000"/>
              </a:avLst>
            </a:prstGeom>
            <a:solidFill>
              <a:srgbClr val="FF3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4"/>
            <p:cNvSpPr/>
            <p:nvPr/>
          </p:nvSpPr>
          <p:spPr>
            <a:xfrm rot="5400000">
              <a:off x="-226825" y="680400"/>
              <a:ext cx="907200" cy="453600"/>
            </a:xfrm>
            <a:prstGeom prst="triangle">
              <a:avLst>
                <a:gd name="adj" fmla="val 50000"/>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4"/>
            <p:cNvSpPr/>
            <p:nvPr/>
          </p:nvSpPr>
          <p:spPr>
            <a:xfrm rot="5400000">
              <a:off x="-226825" y="1587663"/>
              <a:ext cx="907200" cy="453600"/>
            </a:xfrm>
            <a:prstGeom prst="triangle">
              <a:avLst>
                <a:gd name="adj" fmla="val 50000"/>
              </a:avLst>
            </a:prstGeom>
            <a:solidFill>
              <a:srgbClr val="BF0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4"/>
            <p:cNvSpPr/>
            <p:nvPr/>
          </p:nvSpPr>
          <p:spPr>
            <a:xfrm rot="5400000">
              <a:off x="-226950" y="2494800"/>
              <a:ext cx="907200" cy="453600"/>
            </a:xfrm>
            <a:prstGeom prst="triangle">
              <a:avLst>
                <a:gd name="adj" fmla="val 50000"/>
              </a:avLst>
            </a:prstGeom>
            <a:solidFill>
              <a:srgbClr val="8E0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4"/>
            <p:cNvSpPr/>
            <p:nvPr/>
          </p:nvSpPr>
          <p:spPr>
            <a:xfrm rot="5400000">
              <a:off x="-25" y="0"/>
              <a:ext cx="453600" cy="453600"/>
            </a:xfrm>
            <a:prstGeom prst="rtTriangle">
              <a:avLst/>
            </a:prstGeom>
            <a:solidFill>
              <a:srgbClr val="FF3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 name="Google Shape;311;p14"/>
          <p:cNvSpPr/>
          <p:nvPr/>
        </p:nvSpPr>
        <p:spPr>
          <a:xfrm rot="-5400000">
            <a:off x="5479950" y="3194247"/>
            <a:ext cx="4203600" cy="3123900"/>
          </a:xfrm>
          <a:prstGeom prst="rtTriangle">
            <a:avLst/>
          </a:prstGeom>
          <a:solidFill>
            <a:srgbClr val="355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4"/>
          <p:cNvSpPr txBox="1">
            <a:spLocks noGrp="1"/>
          </p:cNvSpPr>
          <p:nvPr>
            <p:ph type="title" hasCustomPrompt="1"/>
          </p:nvPr>
        </p:nvSpPr>
        <p:spPr>
          <a:xfrm>
            <a:off x="742950" y="1576433"/>
            <a:ext cx="7729500" cy="261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223947"/>
              </a:buClr>
              <a:buSzPts val="12000"/>
              <a:buFont typeface="Maven Pro"/>
              <a:buNone/>
              <a:defRPr sz="12000">
                <a:solidFill>
                  <a:srgbClr val="223947"/>
                </a:solidFill>
                <a:latin typeface="Maven Pro"/>
                <a:ea typeface="Maven Pro"/>
                <a:cs typeface="Maven Pro"/>
                <a:sym typeface="Maven Pro"/>
              </a:defRPr>
            </a:lvl1pPr>
            <a:lvl2pPr lvl="1" algn="ctr" rtl="0">
              <a:spcBef>
                <a:spcPts val="0"/>
              </a:spcBef>
              <a:spcAft>
                <a:spcPts val="0"/>
              </a:spcAft>
              <a:buClr>
                <a:srgbClr val="223947"/>
              </a:buClr>
              <a:buSzPts val="12000"/>
              <a:buFont typeface="Maven Pro"/>
              <a:buNone/>
              <a:defRPr sz="12000">
                <a:solidFill>
                  <a:srgbClr val="223947"/>
                </a:solidFill>
                <a:latin typeface="Maven Pro"/>
                <a:ea typeface="Maven Pro"/>
                <a:cs typeface="Maven Pro"/>
                <a:sym typeface="Maven Pro"/>
              </a:defRPr>
            </a:lvl2pPr>
            <a:lvl3pPr lvl="2" algn="ctr" rtl="0">
              <a:spcBef>
                <a:spcPts val="0"/>
              </a:spcBef>
              <a:spcAft>
                <a:spcPts val="0"/>
              </a:spcAft>
              <a:buClr>
                <a:srgbClr val="223947"/>
              </a:buClr>
              <a:buSzPts val="12000"/>
              <a:buFont typeface="Maven Pro"/>
              <a:buNone/>
              <a:defRPr sz="12000">
                <a:solidFill>
                  <a:srgbClr val="223947"/>
                </a:solidFill>
                <a:latin typeface="Maven Pro"/>
                <a:ea typeface="Maven Pro"/>
                <a:cs typeface="Maven Pro"/>
                <a:sym typeface="Maven Pro"/>
              </a:defRPr>
            </a:lvl3pPr>
            <a:lvl4pPr lvl="3" algn="ctr" rtl="0">
              <a:spcBef>
                <a:spcPts val="0"/>
              </a:spcBef>
              <a:spcAft>
                <a:spcPts val="0"/>
              </a:spcAft>
              <a:buClr>
                <a:srgbClr val="223947"/>
              </a:buClr>
              <a:buSzPts val="12000"/>
              <a:buFont typeface="Maven Pro"/>
              <a:buNone/>
              <a:defRPr sz="12000">
                <a:solidFill>
                  <a:srgbClr val="223947"/>
                </a:solidFill>
                <a:latin typeface="Maven Pro"/>
                <a:ea typeface="Maven Pro"/>
                <a:cs typeface="Maven Pro"/>
                <a:sym typeface="Maven Pro"/>
              </a:defRPr>
            </a:lvl4pPr>
            <a:lvl5pPr lvl="4" algn="ctr" rtl="0">
              <a:spcBef>
                <a:spcPts val="0"/>
              </a:spcBef>
              <a:spcAft>
                <a:spcPts val="0"/>
              </a:spcAft>
              <a:buClr>
                <a:srgbClr val="223947"/>
              </a:buClr>
              <a:buSzPts val="12000"/>
              <a:buFont typeface="Maven Pro"/>
              <a:buNone/>
              <a:defRPr sz="12000">
                <a:solidFill>
                  <a:srgbClr val="223947"/>
                </a:solidFill>
                <a:latin typeface="Maven Pro"/>
                <a:ea typeface="Maven Pro"/>
                <a:cs typeface="Maven Pro"/>
                <a:sym typeface="Maven Pro"/>
              </a:defRPr>
            </a:lvl5pPr>
            <a:lvl6pPr lvl="5" algn="ctr" rtl="0">
              <a:spcBef>
                <a:spcPts val="0"/>
              </a:spcBef>
              <a:spcAft>
                <a:spcPts val="0"/>
              </a:spcAft>
              <a:buClr>
                <a:srgbClr val="223947"/>
              </a:buClr>
              <a:buSzPts val="12000"/>
              <a:buFont typeface="Maven Pro"/>
              <a:buNone/>
              <a:defRPr sz="12000">
                <a:solidFill>
                  <a:srgbClr val="223947"/>
                </a:solidFill>
                <a:latin typeface="Maven Pro"/>
                <a:ea typeface="Maven Pro"/>
                <a:cs typeface="Maven Pro"/>
                <a:sym typeface="Maven Pro"/>
              </a:defRPr>
            </a:lvl6pPr>
            <a:lvl7pPr lvl="6" algn="ctr" rtl="0">
              <a:spcBef>
                <a:spcPts val="0"/>
              </a:spcBef>
              <a:spcAft>
                <a:spcPts val="0"/>
              </a:spcAft>
              <a:buClr>
                <a:srgbClr val="223947"/>
              </a:buClr>
              <a:buSzPts val="12000"/>
              <a:buFont typeface="Maven Pro"/>
              <a:buNone/>
              <a:defRPr sz="12000">
                <a:solidFill>
                  <a:srgbClr val="223947"/>
                </a:solidFill>
                <a:latin typeface="Maven Pro"/>
                <a:ea typeface="Maven Pro"/>
                <a:cs typeface="Maven Pro"/>
                <a:sym typeface="Maven Pro"/>
              </a:defRPr>
            </a:lvl7pPr>
            <a:lvl8pPr lvl="7" algn="ctr" rtl="0">
              <a:spcBef>
                <a:spcPts val="0"/>
              </a:spcBef>
              <a:spcAft>
                <a:spcPts val="0"/>
              </a:spcAft>
              <a:buClr>
                <a:srgbClr val="223947"/>
              </a:buClr>
              <a:buSzPts val="12000"/>
              <a:buFont typeface="Maven Pro"/>
              <a:buNone/>
              <a:defRPr sz="12000">
                <a:solidFill>
                  <a:srgbClr val="223947"/>
                </a:solidFill>
                <a:latin typeface="Maven Pro"/>
                <a:ea typeface="Maven Pro"/>
                <a:cs typeface="Maven Pro"/>
                <a:sym typeface="Maven Pro"/>
              </a:defRPr>
            </a:lvl8pPr>
            <a:lvl9pPr lvl="8" algn="ctr" rtl="0">
              <a:spcBef>
                <a:spcPts val="0"/>
              </a:spcBef>
              <a:spcAft>
                <a:spcPts val="0"/>
              </a:spcAft>
              <a:buClr>
                <a:srgbClr val="223947"/>
              </a:buClr>
              <a:buSzPts val="12000"/>
              <a:buFont typeface="Maven Pro"/>
              <a:buNone/>
              <a:defRPr sz="12000">
                <a:solidFill>
                  <a:srgbClr val="223947"/>
                </a:solidFill>
                <a:latin typeface="Maven Pro"/>
                <a:ea typeface="Maven Pro"/>
                <a:cs typeface="Maven Pro"/>
                <a:sym typeface="Maven Pro"/>
              </a:defRPr>
            </a:lvl9pPr>
          </a:lstStyle>
          <a:p>
            <a:r>
              <a:t>xx%</a:t>
            </a:r>
          </a:p>
        </p:txBody>
      </p:sp>
      <p:sp>
        <p:nvSpPr>
          <p:cNvPr id="313" name="Google Shape;313;p14"/>
          <p:cNvSpPr txBox="1">
            <a:spLocks noGrp="1"/>
          </p:cNvSpPr>
          <p:nvPr>
            <p:ph type="body" idx="1"/>
          </p:nvPr>
        </p:nvSpPr>
        <p:spPr>
          <a:xfrm>
            <a:off x="742950" y="4194433"/>
            <a:ext cx="7729500" cy="978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Clr>
                <a:srgbClr val="223947"/>
              </a:buClr>
              <a:buSzPts val="1200"/>
              <a:buFont typeface="EB Garamond"/>
              <a:buChar char="●"/>
              <a:defRPr>
                <a:solidFill>
                  <a:srgbClr val="223947"/>
                </a:solidFill>
                <a:latin typeface="EB Garamond"/>
                <a:ea typeface="EB Garamond"/>
                <a:cs typeface="EB Garamond"/>
                <a:sym typeface="EB Garamond"/>
              </a:defRPr>
            </a:lvl1pPr>
            <a:lvl2pPr marL="914400" lvl="1" indent="-304800" algn="ctr">
              <a:spcBef>
                <a:spcPts val="0"/>
              </a:spcBef>
              <a:spcAft>
                <a:spcPts val="0"/>
              </a:spcAft>
              <a:buClr>
                <a:srgbClr val="223947"/>
              </a:buClr>
              <a:buSzPts val="1200"/>
              <a:buFont typeface="EB Garamond"/>
              <a:buChar char="○"/>
              <a:defRPr>
                <a:solidFill>
                  <a:srgbClr val="223947"/>
                </a:solidFill>
                <a:latin typeface="EB Garamond"/>
                <a:ea typeface="EB Garamond"/>
                <a:cs typeface="EB Garamond"/>
                <a:sym typeface="EB Garamond"/>
              </a:defRPr>
            </a:lvl2pPr>
            <a:lvl3pPr marL="1371600" lvl="2" indent="-304800" algn="ctr">
              <a:spcBef>
                <a:spcPts val="0"/>
              </a:spcBef>
              <a:spcAft>
                <a:spcPts val="0"/>
              </a:spcAft>
              <a:buClr>
                <a:srgbClr val="223947"/>
              </a:buClr>
              <a:buSzPts val="1200"/>
              <a:buFont typeface="EB Garamond"/>
              <a:buChar char="■"/>
              <a:defRPr>
                <a:solidFill>
                  <a:srgbClr val="223947"/>
                </a:solidFill>
                <a:latin typeface="EB Garamond"/>
                <a:ea typeface="EB Garamond"/>
                <a:cs typeface="EB Garamond"/>
                <a:sym typeface="EB Garamond"/>
              </a:defRPr>
            </a:lvl3pPr>
            <a:lvl4pPr marL="1828800" lvl="3" indent="-304800" algn="ctr">
              <a:spcBef>
                <a:spcPts val="0"/>
              </a:spcBef>
              <a:spcAft>
                <a:spcPts val="0"/>
              </a:spcAft>
              <a:buClr>
                <a:srgbClr val="223947"/>
              </a:buClr>
              <a:buSzPts val="1200"/>
              <a:buFont typeface="EB Garamond"/>
              <a:buChar char="●"/>
              <a:defRPr>
                <a:solidFill>
                  <a:srgbClr val="223947"/>
                </a:solidFill>
                <a:latin typeface="EB Garamond"/>
                <a:ea typeface="EB Garamond"/>
                <a:cs typeface="EB Garamond"/>
                <a:sym typeface="EB Garamond"/>
              </a:defRPr>
            </a:lvl4pPr>
            <a:lvl5pPr marL="2286000" lvl="4" indent="-304800" algn="ctr">
              <a:spcBef>
                <a:spcPts val="0"/>
              </a:spcBef>
              <a:spcAft>
                <a:spcPts val="0"/>
              </a:spcAft>
              <a:buClr>
                <a:srgbClr val="223947"/>
              </a:buClr>
              <a:buSzPts val="1200"/>
              <a:buFont typeface="EB Garamond"/>
              <a:buChar char="○"/>
              <a:defRPr>
                <a:solidFill>
                  <a:srgbClr val="223947"/>
                </a:solidFill>
                <a:latin typeface="EB Garamond"/>
                <a:ea typeface="EB Garamond"/>
                <a:cs typeface="EB Garamond"/>
                <a:sym typeface="EB Garamond"/>
              </a:defRPr>
            </a:lvl5pPr>
            <a:lvl6pPr marL="2743200" lvl="5" indent="-304800" algn="ctr">
              <a:spcBef>
                <a:spcPts val="0"/>
              </a:spcBef>
              <a:spcAft>
                <a:spcPts val="0"/>
              </a:spcAft>
              <a:buClr>
                <a:srgbClr val="223947"/>
              </a:buClr>
              <a:buSzPts val="1200"/>
              <a:buFont typeface="EB Garamond"/>
              <a:buChar char="■"/>
              <a:defRPr>
                <a:solidFill>
                  <a:srgbClr val="223947"/>
                </a:solidFill>
                <a:latin typeface="EB Garamond"/>
                <a:ea typeface="EB Garamond"/>
                <a:cs typeface="EB Garamond"/>
                <a:sym typeface="EB Garamond"/>
              </a:defRPr>
            </a:lvl6pPr>
            <a:lvl7pPr marL="3200400" lvl="6" indent="-304800" algn="ctr">
              <a:spcBef>
                <a:spcPts val="0"/>
              </a:spcBef>
              <a:spcAft>
                <a:spcPts val="0"/>
              </a:spcAft>
              <a:buClr>
                <a:srgbClr val="223947"/>
              </a:buClr>
              <a:buSzPts val="1200"/>
              <a:buFont typeface="EB Garamond"/>
              <a:buChar char="●"/>
              <a:defRPr>
                <a:solidFill>
                  <a:srgbClr val="223947"/>
                </a:solidFill>
                <a:latin typeface="EB Garamond"/>
                <a:ea typeface="EB Garamond"/>
                <a:cs typeface="EB Garamond"/>
                <a:sym typeface="EB Garamond"/>
              </a:defRPr>
            </a:lvl7pPr>
            <a:lvl8pPr marL="3657600" lvl="7" indent="-304800" algn="ctr">
              <a:spcBef>
                <a:spcPts val="0"/>
              </a:spcBef>
              <a:spcAft>
                <a:spcPts val="0"/>
              </a:spcAft>
              <a:buClr>
                <a:srgbClr val="223947"/>
              </a:buClr>
              <a:buSzPts val="1200"/>
              <a:buFont typeface="EB Garamond"/>
              <a:buChar char="○"/>
              <a:defRPr>
                <a:solidFill>
                  <a:srgbClr val="223947"/>
                </a:solidFill>
                <a:latin typeface="EB Garamond"/>
                <a:ea typeface="EB Garamond"/>
                <a:cs typeface="EB Garamond"/>
                <a:sym typeface="EB Garamond"/>
              </a:defRPr>
            </a:lvl8pPr>
            <a:lvl9pPr marL="4114800" lvl="8" indent="-304800" algn="ctr">
              <a:spcBef>
                <a:spcPts val="0"/>
              </a:spcBef>
              <a:spcAft>
                <a:spcPts val="0"/>
              </a:spcAft>
              <a:buClr>
                <a:srgbClr val="223947"/>
              </a:buClr>
              <a:buSzPts val="1200"/>
              <a:buFont typeface="EB Garamond"/>
              <a:buChar char="■"/>
              <a:defRPr>
                <a:solidFill>
                  <a:srgbClr val="223947"/>
                </a:solidFill>
                <a:latin typeface="EB Garamond"/>
                <a:ea typeface="EB Garamond"/>
                <a:cs typeface="EB Garamond"/>
                <a:sym typeface="EB Garamond"/>
              </a:defRPr>
            </a:lvl9pPr>
          </a:lstStyle>
          <a:p>
            <a:pPr lvl="0"/>
            <a:r>
              <a:rPr lang="en-US"/>
              <a:t>Click to edit Master text styles</a:t>
            </a:r>
          </a:p>
        </p:txBody>
      </p:sp>
      <p:sp>
        <p:nvSpPr>
          <p:cNvPr id="314" name="Google Shape;314;p14"/>
          <p:cNvSpPr txBox="1">
            <a:spLocks noGrp="1"/>
          </p:cNvSpPr>
          <p:nvPr>
            <p:ph type="ctrTitle" idx="2"/>
          </p:nvPr>
        </p:nvSpPr>
        <p:spPr>
          <a:xfrm>
            <a:off x="1167450" y="2054327"/>
            <a:ext cx="6809100" cy="190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40040"/>
              </a:buClr>
              <a:buSzPts val="4800"/>
              <a:buFont typeface="Maven Pro"/>
              <a:buNone/>
              <a:defRPr sz="4800" b="1">
                <a:solidFill>
                  <a:srgbClr val="F40040"/>
                </a:solidFill>
                <a:latin typeface="Maven Pro"/>
                <a:ea typeface="Maven Pro"/>
                <a:cs typeface="Maven Pro"/>
                <a:sym typeface="Maven Pro"/>
              </a:defRPr>
            </a:lvl1pPr>
            <a:lvl2pPr lvl="1" algn="ctr" rtl="0">
              <a:spcBef>
                <a:spcPts val="0"/>
              </a:spcBef>
              <a:spcAft>
                <a:spcPts val="0"/>
              </a:spcAft>
              <a:buClr>
                <a:srgbClr val="F40040"/>
              </a:buClr>
              <a:buSzPts val="6000"/>
              <a:buFont typeface="Maven Pro"/>
              <a:buNone/>
              <a:defRPr sz="6000">
                <a:solidFill>
                  <a:srgbClr val="F40040"/>
                </a:solidFill>
                <a:latin typeface="Maven Pro"/>
                <a:ea typeface="Maven Pro"/>
                <a:cs typeface="Maven Pro"/>
                <a:sym typeface="Maven Pro"/>
              </a:defRPr>
            </a:lvl2pPr>
            <a:lvl3pPr lvl="2" algn="ctr" rtl="0">
              <a:spcBef>
                <a:spcPts val="0"/>
              </a:spcBef>
              <a:spcAft>
                <a:spcPts val="0"/>
              </a:spcAft>
              <a:buClr>
                <a:srgbClr val="F40040"/>
              </a:buClr>
              <a:buSzPts val="6000"/>
              <a:buFont typeface="Maven Pro"/>
              <a:buNone/>
              <a:defRPr sz="6000">
                <a:solidFill>
                  <a:srgbClr val="F40040"/>
                </a:solidFill>
                <a:latin typeface="Maven Pro"/>
                <a:ea typeface="Maven Pro"/>
                <a:cs typeface="Maven Pro"/>
                <a:sym typeface="Maven Pro"/>
              </a:defRPr>
            </a:lvl3pPr>
            <a:lvl4pPr lvl="3" algn="ctr" rtl="0">
              <a:spcBef>
                <a:spcPts val="0"/>
              </a:spcBef>
              <a:spcAft>
                <a:spcPts val="0"/>
              </a:spcAft>
              <a:buClr>
                <a:srgbClr val="F40040"/>
              </a:buClr>
              <a:buSzPts val="6000"/>
              <a:buFont typeface="Maven Pro"/>
              <a:buNone/>
              <a:defRPr sz="6000">
                <a:solidFill>
                  <a:srgbClr val="F40040"/>
                </a:solidFill>
                <a:latin typeface="Maven Pro"/>
                <a:ea typeface="Maven Pro"/>
                <a:cs typeface="Maven Pro"/>
                <a:sym typeface="Maven Pro"/>
              </a:defRPr>
            </a:lvl4pPr>
            <a:lvl5pPr lvl="4" algn="ctr" rtl="0">
              <a:spcBef>
                <a:spcPts val="0"/>
              </a:spcBef>
              <a:spcAft>
                <a:spcPts val="0"/>
              </a:spcAft>
              <a:buClr>
                <a:srgbClr val="F40040"/>
              </a:buClr>
              <a:buSzPts val="6000"/>
              <a:buFont typeface="Maven Pro"/>
              <a:buNone/>
              <a:defRPr sz="6000">
                <a:solidFill>
                  <a:srgbClr val="F40040"/>
                </a:solidFill>
                <a:latin typeface="Maven Pro"/>
                <a:ea typeface="Maven Pro"/>
                <a:cs typeface="Maven Pro"/>
                <a:sym typeface="Maven Pro"/>
              </a:defRPr>
            </a:lvl5pPr>
            <a:lvl6pPr lvl="5" algn="ctr" rtl="0">
              <a:spcBef>
                <a:spcPts val="0"/>
              </a:spcBef>
              <a:spcAft>
                <a:spcPts val="0"/>
              </a:spcAft>
              <a:buClr>
                <a:srgbClr val="F40040"/>
              </a:buClr>
              <a:buSzPts val="6000"/>
              <a:buFont typeface="Maven Pro"/>
              <a:buNone/>
              <a:defRPr sz="6000">
                <a:solidFill>
                  <a:srgbClr val="F40040"/>
                </a:solidFill>
                <a:latin typeface="Maven Pro"/>
                <a:ea typeface="Maven Pro"/>
                <a:cs typeface="Maven Pro"/>
                <a:sym typeface="Maven Pro"/>
              </a:defRPr>
            </a:lvl6pPr>
            <a:lvl7pPr lvl="6" algn="ctr" rtl="0">
              <a:spcBef>
                <a:spcPts val="0"/>
              </a:spcBef>
              <a:spcAft>
                <a:spcPts val="0"/>
              </a:spcAft>
              <a:buClr>
                <a:srgbClr val="F40040"/>
              </a:buClr>
              <a:buSzPts val="6000"/>
              <a:buFont typeface="Maven Pro"/>
              <a:buNone/>
              <a:defRPr sz="6000">
                <a:solidFill>
                  <a:srgbClr val="F40040"/>
                </a:solidFill>
                <a:latin typeface="Maven Pro"/>
                <a:ea typeface="Maven Pro"/>
                <a:cs typeface="Maven Pro"/>
                <a:sym typeface="Maven Pro"/>
              </a:defRPr>
            </a:lvl7pPr>
            <a:lvl8pPr lvl="7" algn="ctr" rtl="0">
              <a:spcBef>
                <a:spcPts val="0"/>
              </a:spcBef>
              <a:spcAft>
                <a:spcPts val="0"/>
              </a:spcAft>
              <a:buClr>
                <a:srgbClr val="F40040"/>
              </a:buClr>
              <a:buSzPts val="6000"/>
              <a:buFont typeface="Maven Pro"/>
              <a:buNone/>
              <a:defRPr sz="6000">
                <a:solidFill>
                  <a:srgbClr val="F40040"/>
                </a:solidFill>
                <a:latin typeface="Maven Pro"/>
                <a:ea typeface="Maven Pro"/>
                <a:cs typeface="Maven Pro"/>
                <a:sym typeface="Maven Pro"/>
              </a:defRPr>
            </a:lvl8pPr>
            <a:lvl9pPr lvl="8" algn="ctr" rtl="0">
              <a:spcBef>
                <a:spcPts val="0"/>
              </a:spcBef>
              <a:spcAft>
                <a:spcPts val="0"/>
              </a:spcAft>
              <a:buClr>
                <a:srgbClr val="F40040"/>
              </a:buClr>
              <a:buSzPts val="6000"/>
              <a:buFont typeface="Maven Pro"/>
              <a:buNone/>
              <a:defRPr sz="6000">
                <a:solidFill>
                  <a:srgbClr val="F40040"/>
                </a:solidFill>
                <a:latin typeface="Maven Pro"/>
                <a:ea typeface="Maven Pro"/>
                <a:cs typeface="Maven Pro"/>
                <a:sym typeface="Maven Pro"/>
              </a:defRPr>
            </a:lvl9pPr>
          </a:lstStyle>
          <a:p>
            <a:r>
              <a:rPr lang="en-US"/>
              <a:t>Click to edit Master title style</a:t>
            </a:r>
            <a:endParaRPr/>
          </a:p>
        </p:txBody>
      </p:sp>
      <p:sp>
        <p:nvSpPr>
          <p:cNvPr id="315" name="Google Shape;315;p14"/>
          <p:cNvSpPr txBox="1">
            <a:spLocks noGrp="1"/>
          </p:cNvSpPr>
          <p:nvPr>
            <p:ph type="subTitle" idx="3"/>
          </p:nvPr>
        </p:nvSpPr>
        <p:spPr>
          <a:xfrm>
            <a:off x="1785900" y="3850680"/>
            <a:ext cx="5572200" cy="528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rgbClr val="FFFFFF"/>
                </a:solidFill>
                <a:latin typeface="EB Garamond"/>
                <a:ea typeface="EB Garamond"/>
                <a:cs typeface="EB Garamond"/>
                <a:sym typeface="EB Garamond"/>
              </a:defRPr>
            </a:lvl1pPr>
            <a:lvl2pPr lvl="1" algn="ctr" rtl="0">
              <a:spcBef>
                <a:spcPts val="0"/>
              </a:spcBef>
              <a:spcAft>
                <a:spcPts val="0"/>
              </a:spcAft>
              <a:buNone/>
              <a:defRPr>
                <a:solidFill>
                  <a:srgbClr val="FFFFFF"/>
                </a:solidFill>
                <a:latin typeface="EB Garamond"/>
                <a:ea typeface="EB Garamond"/>
                <a:cs typeface="EB Garamond"/>
                <a:sym typeface="EB Garamond"/>
              </a:defRPr>
            </a:lvl2pPr>
            <a:lvl3pPr lvl="2" algn="ctr" rtl="0">
              <a:spcBef>
                <a:spcPts val="0"/>
              </a:spcBef>
              <a:spcAft>
                <a:spcPts val="0"/>
              </a:spcAft>
              <a:buNone/>
              <a:defRPr>
                <a:solidFill>
                  <a:srgbClr val="FFFFFF"/>
                </a:solidFill>
                <a:latin typeface="EB Garamond"/>
                <a:ea typeface="EB Garamond"/>
                <a:cs typeface="EB Garamond"/>
                <a:sym typeface="EB Garamond"/>
              </a:defRPr>
            </a:lvl3pPr>
            <a:lvl4pPr lvl="3" algn="ctr" rtl="0">
              <a:spcBef>
                <a:spcPts val="0"/>
              </a:spcBef>
              <a:spcAft>
                <a:spcPts val="0"/>
              </a:spcAft>
              <a:buNone/>
              <a:defRPr>
                <a:solidFill>
                  <a:srgbClr val="FFFFFF"/>
                </a:solidFill>
                <a:latin typeface="EB Garamond"/>
                <a:ea typeface="EB Garamond"/>
                <a:cs typeface="EB Garamond"/>
                <a:sym typeface="EB Garamond"/>
              </a:defRPr>
            </a:lvl4pPr>
            <a:lvl5pPr lvl="4" algn="ctr" rtl="0">
              <a:spcBef>
                <a:spcPts val="0"/>
              </a:spcBef>
              <a:spcAft>
                <a:spcPts val="0"/>
              </a:spcAft>
              <a:buNone/>
              <a:defRPr>
                <a:solidFill>
                  <a:srgbClr val="FFFFFF"/>
                </a:solidFill>
                <a:latin typeface="EB Garamond"/>
                <a:ea typeface="EB Garamond"/>
                <a:cs typeface="EB Garamond"/>
                <a:sym typeface="EB Garamond"/>
              </a:defRPr>
            </a:lvl5pPr>
            <a:lvl6pPr lvl="5" algn="ctr" rtl="0">
              <a:spcBef>
                <a:spcPts val="0"/>
              </a:spcBef>
              <a:spcAft>
                <a:spcPts val="0"/>
              </a:spcAft>
              <a:buNone/>
              <a:defRPr>
                <a:solidFill>
                  <a:srgbClr val="FFFFFF"/>
                </a:solidFill>
                <a:latin typeface="EB Garamond"/>
                <a:ea typeface="EB Garamond"/>
                <a:cs typeface="EB Garamond"/>
                <a:sym typeface="EB Garamond"/>
              </a:defRPr>
            </a:lvl6pPr>
            <a:lvl7pPr lvl="6" algn="ctr" rtl="0">
              <a:spcBef>
                <a:spcPts val="0"/>
              </a:spcBef>
              <a:spcAft>
                <a:spcPts val="0"/>
              </a:spcAft>
              <a:buNone/>
              <a:defRPr>
                <a:solidFill>
                  <a:srgbClr val="FFFFFF"/>
                </a:solidFill>
                <a:latin typeface="EB Garamond"/>
                <a:ea typeface="EB Garamond"/>
                <a:cs typeface="EB Garamond"/>
                <a:sym typeface="EB Garamond"/>
              </a:defRPr>
            </a:lvl7pPr>
            <a:lvl8pPr lvl="7" algn="ctr" rtl="0">
              <a:spcBef>
                <a:spcPts val="0"/>
              </a:spcBef>
              <a:spcAft>
                <a:spcPts val="0"/>
              </a:spcAft>
              <a:buNone/>
              <a:defRPr>
                <a:solidFill>
                  <a:srgbClr val="FFFFFF"/>
                </a:solidFill>
                <a:latin typeface="EB Garamond"/>
                <a:ea typeface="EB Garamond"/>
                <a:cs typeface="EB Garamond"/>
                <a:sym typeface="EB Garamond"/>
              </a:defRPr>
            </a:lvl8pPr>
            <a:lvl9pPr lvl="8" algn="ctr" rtl="0">
              <a:spcBef>
                <a:spcPts val="0"/>
              </a:spcBef>
              <a:spcAft>
                <a:spcPts val="0"/>
              </a:spcAft>
              <a:buNone/>
              <a:defRPr>
                <a:solidFill>
                  <a:srgbClr val="FFFFFF"/>
                </a:solidFill>
                <a:latin typeface="EB Garamond"/>
                <a:ea typeface="EB Garamond"/>
                <a:cs typeface="EB Garamond"/>
                <a:sym typeface="EB Garamond"/>
              </a:defRPr>
            </a:lvl9pPr>
          </a:lstStyle>
          <a:p>
            <a:r>
              <a:rPr lang="en-US"/>
              <a:t>Click to edit Master subtitle style</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slide">
    <p:spTree>
      <p:nvGrpSpPr>
        <p:cNvPr id="1" name="Shape 316"/>
        <p:cNvGrpSpPr/>
        <p:nvPr/>
      </p:nvGrpSpPr>
      <p:grpSpPr>
        <a:xfrm>
          <a:off x="0" y="0"/>
          <a:ext cx="0" cy="0"/>
          <a:chOff x="0" y="0"/>
          <a:chExt cx="0" cy="0"/>
        </a:xfrm>
      </p:grpSpPr>
      <p:sp>
        <p:nvSpPr>
          <p:cNvPr id="317" name="Google Shape;317;p15"/>
          <p:cNvSpPr txBox="1">
            <a:spLocks noGrp="1"/>
          </p:cNvSpPr>
          <p:nvPr>
            <p:ph type="title"/>
          </p:nvPr>
        </p:nvSpPr>
        <p:spPr>
          <a:xfrm>
            <a:off x="-223425" y="465733"/>
            <a:ext cx="9591000" cy="84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1pPr>
            <a:lvl2pPr lvl="1" algn="ct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2pPr>
            <a:lvl3pPr lvl="2" algn="ct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3pPr>
            <a:lvl4pPr lvl="3" algn="ct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4pPr>
            <a:lvl5pPr lvl="4" algn="ct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5pPr>
            <a:lvl6pPr lvl="5" algn="ct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6pPr>
            <a:lvl7pPr lvl="6" algn="ct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7pPr>
            <a:lvl8pPr lvl="7" algn="ct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8pPr>
            <a:lvl9pPr lvl="8" algn="ct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9pPr>
          </a:lstStyle>
          <a:p>
            <a:r>
              <a:rPr lang="en-US"/>
              <a:t>Click to edit Master title style</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oot Abstract Corner">
  <p:cSld name="Foot Abstract Corner">
    <p:spTree>
      <p:nvGrpSpPr>
        <p:cNvPr id="1" name="Shape 318"/>
        <p:cNvGrpSpPr/>
        <p:nvPr/>
      </p:nvGrpSpPr>
      <p:grpSpPr>
        <a:xfrm>
          <a:off x="0" y="0"/>
          <a:ext cx="0" cy="0"/>
          <a:chOff x="0" y="0"/>
          <a:chExt cx="0" cy="0"/>
        </a:xfrm>
      </p:grpSpPr>
      <p:sp>
        <p:nvSpPr>
          <p:cNvPr id="319" name="Google Shape;319;p16"/>
          <p:cNvSpPr/>
          <p:nvPr/>
        </p:nvSpPr>
        <p:spPr>
          <a:xfrm rot="-5400000">
            <a:off x="6520625" y="4234949"/>
            <a:ext cx="3009600" cy="2236500"/>
          </a:xfrm>
          <a:prstGeom prst="rtTriangle">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6"/>
          <p:cNvSpPr/>
          <p:nvPr/>
        </p:nvSpPr>
        <p:spPr>
          <a:xfrm rot="8100000">
            <a:off x="7915641" y="5220722"/>
            <a:ext cx="641487" cy="855316"/>
          </a:xfrm>
          <a:prstGeom prst="rect">
            <a:avLst/>
          </a:prstGeom>
          <a:solidFill>
            <a:srgbClr val="D600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6"/>
          <p:cNvSpPr/>
          <p:nvPr/>
        </p:nvSpPr>
        <p:spPr>
          <a:xfrm rot="8100000">
            <a:off x="8369519" y="4615934"/>
            <a:ext cx="641487" cy="855316"/>
          </a:xfrm>
          <a:prstGeom prst="rect">
            <a:avLst/>
          </a:prstGeom>
          <a:solidFill>
            <a:srgbClr val="BF0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6"/>
          <p:cNvSpPr/>
          <p:nvPr/>
        </p:nvSpPr>
        <p:spPr>
          <a:xfrm rot="8100000">
            <a:off x="8369506" y="5825542"/>
            <a:ext cx="641487" cy="855316"/>
          </a:xfrm>
          <a:prstGeom prst="rect">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6"/>
          <p:cNvSpPr/>
          <p:nvPr/>
        </p:nvSpPr>
        <p:spPr>
          <a:xfrm rot="8100000">
            <a:off x="7462024" y="5825542"/>
            <a:ext cx="641487" cy="855316"/>
          </a:xfrm>
          <a:prstGeom prst="rect">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6"/>
          <p:cNvSpPr/>
          <p:nvPr/>
        </p:nvSpPr>
        <p:spPr>
          <a:xfrm>
            <a:off x="7783025" y="6253188"/>
            <a:ext cx="907200" cy="604800"/>
          </a:xfrm>
          <a:prstGeom prst="triangle">
            <a:avLst>
              <a:gd name="adj" fmla="val 50000"/>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6"/>
          <p:cNvSpPr/>
          <p:nvPr/>
        </p:nvSpPr>
        <p:spPr>
          <a:xfrm>
            <a:off x="6875425" y="6253188"/>
            <a:ext cx="907200" cy="604800"/>
          </a:xfrm>
          <a:prstGeom prst="triangle">
            <a:avLst>
              <a:gd name="adj" fmla="val 50000"/>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rot="-5400000">
            <a:off x="8312275" y="5421588"/>
            <a:ext cx="1209600" cy="453600"/>
          </a:xfrm>
          <a:prstGeom prst="triangle">
            <a:avLst>
              <a:gd name="adj" fmla="val 50000"/>
            </a:avLst>
          </a:prstGeom>
          <a:solidFill>
            <a:srgbClr val="D600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rot="-5400000">
            <a:off x="8312275" y="4211904"/>
            <a:ext cx="1209600" cy="453600"/>
          </a:xfrm>
          <a:prstGeom prst="triangle">
            <a:avLst>
              <a:gd name="adj" fmla="val 50000"/>
            </a:avLst>
          </a:prstGeom>
          <a:solidFill>
            <a:srgbClr val="A80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rot="-5400000">
            <a:off x="8614675" y="6328788"/>
            <a:ext cx="604800" cy="453600"/>
          </a:xfrm>
          <a:prstGeom prst="rtTriangle">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txBox="1">
            <a:spLocks noGrp="1"/>
          </p:cNvSpPr>
          <p:nvPr>
            <p:ph type="title"/>
          </p:nvPr>
        </p:nvSpPr>
        <p:spPr>
          <a:xfrm>
            <a:off x="5272250" y="1185067"/>
            <a:ext cx="3393000" cy="842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1pPr>
            <a:lvl2pPr lvl="1" algn="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2pPr>
            <a:lvl3pPr lvl="2" algn="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3pPr>
            <a:lvl4pPr lvl="3" algn="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4pPr>
            <a:lvl5pPr lvl="4" algn="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5pPr>
            <a:lvl6pPr lvl="5" algn="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6pPr>
            <a:lvl7pPr lvl="6" algn="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7pPr>
            <a:lvl8pPr lvl="7" algn="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8pPr>
            <a:lvl9pPr lvl="8" algn="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9pPr>
          </a:lstStyle>
          <a:p>
            <a:r>
              <a:rPr lang="en-US"/>
              <a:t>Click to edit Master title style</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Head Abstract Corner">
  <p:cSld name="Head Abstract Corner">
    <p:spTree>
      <p:nvGrpSpPr>
        <p:cNvPr id="1" name="Shape 330"/>
        <p:cNvGrpSpPr/>
        <p:nvPr/>
      </p:nvGrpSpPr>
      <p:grpSpPr>
        <a:xfrm>
          <a:off x="0" y="0"/>
          <a:ext cx="0" cy="0"/>
          <a:chOff x="0" y="0"/>
          <a:chExt cx="0" cy="0"/>
        </a:xfrm>
      </p:grpSpPr>
      <p:grpSp>
        <p:nvGrpSpPr>
          <p:cNvPr id="331" name="Google Shape;331;p17"/>
          <p:cNvGrpSpPr/>
          <p:nvPr/>
        </p:nvGrpSpPr>
        <p:grpSpPr>
          <a:xfrm>
            <a:off x="0" y="4"/>
            <a:ext cx="2268450" cy="3024096"/>
            <a:chOff x="0" y="3"/>
            <a:chExt cx="2268450" cy="2268072"/>
          </a:xfrm>
        </p:grpSpPr>
        <p:sp>
          <p:nvSpPr>
            <p:cNvPr id="332" name="Google Shape;332;p17"/>
            <p:cNvSpPr/>
            <p:nvPr/>
          </p:nvSpPr>
          <p:spPr>
            <a:xfrm rot="5400000">
              <a:off x="-10150" y="10354"/>
              <a:ext cx="2257200" cy="2236500"/>
            </a:xfrm>
            <a:prstGeom prst="rtTriangle">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rot="-2700000">
              <a:off x="586748" y="586475"/>
              <a:ext cx="641487" cy="641487"/>
            </a:xfrm>
            <a:prstGeom prst="rect">
              <a:avLst/>
            </a:prstGeom>
            <a:solidFill>
              <a:srgbClr val="D600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rot="-2700000">
              <a:off x="132870" y="1040066"/>
              <a:ext cx="641487" cy="641487"/>
            </a:xfrm>
            <a:prstGeom prst="rect">
              <a:avLst/>
            </a:prstGeom>
            <a:solidFill>
              <a:srgbClr val="BF0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rot="-2700000">
              <a:off x="132883" y="132859"/>
              <a:ext cx="641487" cy="641487"/>
            </a:xfrm>
            <a:prstGeom prst="rect">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p:nvPr/>
          </p:nvSpPr>
          <p:spPr>
            <a:xfrm rot="-2700000">
              <a:off x="1040364" y="132859"/>
              <a:ext cx="641487" cy="641487"/>
            </a:xfrm>
            <a:prstGeom prst="rect">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p:nvPr/>
          </p:nvSpPr>
          <p:spPr>
            <a:xfrm rot="10800000">
              <a:off x="453650" y="13"/>
              <a:ext cx="907200" cy="453600"/>
            </a:xfrm>
            <a:prstGeom prst="triangle">
              <a:avLst>
                <a:gd name="adj" fmla="val 50000"/>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7"/>
            <p:cNvSpPr/>
            <p:nvPr/>
          </p:nvSpPr>
          <p:spPr>
            <a:xfrm rot="10800000">
              <a:off x="1361250" y="13"/>
              <a:ext cx="907200" cy="453600"/>
            </a:xfrm>
            <a:prstGeom prst="triangle">
              <a:avLst>
                <a:gd name="adj" fmla="val 50000"/>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rot="5400000">
              <a:off x="-226800" y="680413"/>
              <a:ext cx="907200" cy="453600"/>
            </a:xfrm>
            <a:prstGeom prst="triangle">
              <a:avLst>
                <a:gd name="adj" fmla="val 50000"/>
              </a:avLst>
            </a:prstGeom>
            <a:solidFill>
              <a:srgbClr val="D600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rot="5400000">
              <a:off x="-226800" y="1587675"/>
              <a:ext cx="907200" cy="453600"/>
            </a:xfrm>
            <a:prstGeom prst="triangle">
              <a:avLst>
                <a:gd name="adj" fmla="val 50000"/>
              </a:avLst>
            </a:prstGeom>
            <a:solidFill>
              <a:srgbClr val="A80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rot="5400000">
              <a:off x="0" y="13"/>
              <a:ext cx="453600" cy="453600"/>
            </a:xfrm>
            <a:prstGeom prst="rtTriangle">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 name="Google Shape;342;p17"/>
          <p:cNvSpPr txBox="1">
            <a:spLocks noGrp="1"/>
          </p:cNvSpPr>
          <p:nvPr>
            <p:ph type="title"/>
          </p:nvPr>
        </p:nvSpPr>
        <p:spPr>
          <a:xfrm>
            <a:off x="5272250" y="1185067"/>
            <a:ext cx="3393000" cy="842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1pPr>
            <a:lvl2pPr lvl="1" algn="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2pPr>
            <a:lvl3pPr lvl="2" algn="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3pPr>
            <a:lvl4pPr lvl="3" algn="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4pPr>
            <a:lvl5pPr lvl="4" algn="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5pPr>
            <a:lvl6pPr lvl="5" algn="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6pPr>
            <a:lvl7pPr lvl="6" algn="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7pPr>
            <a:lvl8pPr lvl="7" algn="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8pPr>
            <a:lvl9pPr lvl="8" algn="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9pPr>
          </a:lstStyle>
          <a:p>
            <a:r>
              <a:rPr lang="en-US"/>
              <a:t>Click to edit Master title style</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hoto &amp; Abstract Shapes">
  <p:cSld name="Photo &amp; Abstract Shapes">
    <p:spTree>
      <p:nvGrpSpPr>
        <p:cNvPr id="1" name="Shape 343"/>
        <p:cNvGrpSpPr/>
        <p:nvPr/>
      </p:nvGrpSpPr>
      <p:grpSpPr>
        <a:xfrm>
          <a:off x="0" y="0"/>
          <a:ext cx="0" cy="0"/>
          <a:chOff x="0" y="0"/>
          <a:chExt cx="0" cy="0"/>
        </a:xfrm>
      </p:grpSpPr>
      <p:sp>
        <p:nvSpPr>
          <p:cNvPr id="344" name="Google Shape;344;p18"/>
          <p:cNvSpPr/>
          <p:nvPr/>
        </p:nvSpPr>
        <p:spPr>
          <a:xfrm rot="8100000">
            <a:off x="6716458" y="338478"/>
            <a:ext cx="2445034" cy="3260045"/>
          </a:xfrm>
          <a:prstGeom prst="rect">
            <a:avLst/>
          </a:prstGeom>
          <a:solidFill>
            <a:srgbClr val="426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8"/>
          <p:cNvSpPr/>
          <p:nvPr/>
        </p:nvSpPr>
        <p:spPr>
          <a:xfrm rot="8100000">
            <a:off x="3144583" y="1798978"/>
            <a:ext cx="2445034" cy="3260045"/>
          </a:xfrm>
          <a:prstGeom prst="rect">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18"/>
          <p:cNvGrpSpPr/>
          <p:nvPr/>
        </p:nvGrpSpPr>
        <p:grpSpPr>
          <a:xfrm>
            <a:off x="9" y="2623178"/>
            <a:ext cx="3175209" cy="4234833"/>
            <a:chOff x="8" y="1967383"/>
            <a:chExt cx="3175209" cy="3176125"/>
          </a:xfrm>
        </p:grpSpPr>
        <p:sp>
          <p:nvSpPr>
            <p:cNvPr id="347" name="Google Shape;347;p18"/>
            <p:cNvSpPr/>
            <p:nvPr/>
          </p:nvSpPr>
          <p:spPr>
            <a:xfrm>
              <a:off x="10" y="2019308"/>
              <a:ext cx="3152700" cy="3123900"/>
            </a:xfrm>
            <a:prstGeom prst="rtTriangle">
              <a:avLst/>
            </a:prstGeom>
            <a:solidFill>
              <a:srgbClr val="355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8"/>
            <p:cNvSpPr/>
            <p:nvPr/>
          </p:nvSpPr>
          <p:spPr>
            <a:xfrm>
              <a:off x="2268017" y="4689908"/>
              <a:ext cx="907200" cy="453600"/>
            </a:xfrm>
            <a:prstGeom prst="triangle">
              <a:avLst>
                <a:gd name="adj" fmla="val 50000"/>
              </a:avLst>
            </a:prstGeom>
            <a:solidFill>
              <a:srgbClr val="1F34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8"/>
            <p:cNvSpPr/>
            <p:nvPr/>
          </p:nvSpPr>
          <p:spPr>
            <a:xfrm rot="-8100000">
              <a:off x="586480" y="3915147"/>
              <a:ext cx="641487" cy="641487"/>
            </a:xfrm>
            <a:prstGeom prst="rect">
              <a:avLst/>
            </a:prstGeom>
            <a:solidFill>
              <a:srgbClr val="426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8"/>
            <p:cNvSpPr/>
            <p:nvPr/>
          </p:nvSpPr>
          <p:spPr>
            <a:xfrm rot="-8100000">
              <a:off x="586480" y="3007791"/>
              <a:ext cx="641487" cy="641487"/>
            </a:xfrm>
            <a:prstGeom prst="rect">
              <a:avLst/>
            </a:prstGeom>
            <a:solidFill>
              <a:srgbClr val="426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8"/>
            <p:cNvSpPr/>
            <p:nvPr/>
          </p:nvSpPr>
          <p:spPr>
            <a:xfrm rot="-8100000">
              <a:off x="1040070" y="3461544"/>
              <a:ext cx="641487" cy="641487"/>
            </a:xfrm>
            <a:prstGeom prst="rect">
              <a:avLst/>
            </a:prstGeom>
            <a:solidFill>
              <a:srgbClr val="355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8"/>
            <p:cNvSpPr/>
            <p:nvPr/>
          </p:nvSpPr>
          <p:spPr>
            <a:xfrm rot="-8100000">
              <a:off x="1040070" y="4369026"/>
              <a:ext cx="641487" cy="641487"/>
            </a:xfrm>
            <a:prstGeom prst="rect">
              <a:avLst/>
            </a:prstGeom>
            <a:solidFill>
              <a:srgbClr val="355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8"/>
            <p:cNvSpPr/>
            <p:nvPr/>
          </p:nvSpPr>
          <p:spPr>
            <a:xfrm rot="-8100000">
              <a:off x="1493661" y="3915285"/>
              <a:ext cx="641487" cy="641487"/>
            </a:xfrm>
            <a:prstGeom prst="rect">
              <a:avLst/>
            </a:prstGeom>
            <a:solidFill>
              <a:srgbClr val="2D4A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8"/>
            <p:cNvSpPr/>
            <p:nvPr/>
          </p:nvSpPr>
          <p:spPr>
            <a:xfrm rot="-8100000">
              <a:off x="1947277" y="4369026"/>
              <a:ext cx="641487" cy="641487"/>
            </a:xfrm>
            <a:prstGeom prst="rect">
              <a:avLst/>
            </a:prstGeom>
            <a:solidFill>
              <a:srgbClr val="264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8"/>
            <p:cNvSpPr/>
            <p:nvPr/>
          </p:nvSpPr>
          <p:spPr>
            <a:xfrm rot="-8100000">
              <a:off x="132864" y="4369013"/>
              <a:ext cx="641487" cy="641487"/>
            </a:xfrm>
            <a:prstGeom prst="rect">
              <a:avLst/>
            </a:prstGeom>
            <a:solidFill>
              <a:srgbClr val="4C7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8"/>
            <p:cNvSpPr/>
            <p:nvPr/>
          </p:nvSpPr>
          <p:spPr>
            <a:xfrm rot="-8100000">
              <a:off x="132864" y="3461532"/>
              <a:ext cx="641487" cy="641487"/>
            </a:xfrm>
            <a:prstGeom prst="rect">
              <a:avLst/>
            </a:prstGeom>
            <a:solidFill>
              <a:srgbClr val="4C7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8"/>
            <p:cNvSpPr/>
            <p:nvPr/>
          </p:nvSpPr>
          <p:spPr>
            <a:xfrm rot="-8100000">
              <a:off x="132864" y="2554051"/>
              <a:ext cx="641487" cy="641487"/>
            </a:xfrm>
            <a:prstGeom prst="rect">
              <a:avLst/>
            </a:prstGeom>
            <a:solidFill>
              <a:srgbClr val="4C7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8"/>
            <p:cNvSpPr/>
            <p:nvPr/>
          </p:nvSpPr>
          <p:spPr>
            <a:xfrm rot="5400000">
              <a:off x="-226783" y="4009333"/>
              <a:ext cx="907200" cy="453600"/>
            </a:xfrm>
            <a:prstGeom prst="triangle">
              <a:avLst>
                <a:gd name="adj" fmla="val 50000"/>
              </a:avLst>
            </a:prstGeom>
            <a:solidFill>
              <a:srgbClr val="5488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C7B93"/>
                </a:solidFill>
              </a:endParaRPr>
            </a:p>
          </p:txBody>
        </p:sp>
        <p:sp>
          <p:nvSpPr>
            <p:cNvPr id="359" name="Google Shape;359;p18"/>
            <p:cNvSpPr/>
            <p:nvPr/>
          </p:nvSpPr>
          <p:spPr>
            <a:xfrm rot="5400000">
              <a:off x="-226783" y="3101733"/>
              <a:ext cx="907200" cy="453600"/>
            </a:xfrm>
            <a:prstGeom prst="triangle">
              <a:avLst>
                <a:gd name="adj" fmla="val 50000"/>
              </a:avLst>
            </a:prstGeom>
            <a:solidFill>
              <a:srgbClr val="5488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C7B93"/>
                </a:solidFill>
              </a:endParaRPr>
            </a:p>
          </p:txBody>
        </p:sp>
        <p:sp>
          <p:nvSpPr>
            <p:cNvPr id="360" name="Google Shape;360;p18"/>
            <p:cNvSpPr/>
            <p:nvPr/>
          </p:nvSpPr>
          <p:spPr>
            <a:xfrm rot="5400000">
              <a:off x="-226783" y="2194183"/>
              <a:ext cx="907200" cy="453600"/>
            </a:xfrm>
            <a:prstGeom prst="triangle">
              <a:avLst>
                <a:gd name="adj" fmla="val 50000"/>
              </a:avLst>
            </a:prstGeom>
            <a:solidFill>
              <a:srgbClr val="5488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C7B93"/>
                </a:solidFill>
              </a:endParaRPr>
            </a:p>
          </p:txBody>
        </p:sp>
        <p:sp>
          <p:nvSpPr>
            <p:cNvPr id="361" name="Google Shape;361;p18"/>
            <p:cNvSpPr/>
            <p:nvPr/>
          </p:nvSpPr>
          <p:spPr>
            <a:xfrm>
              <a:off x="453617" y="4689783"/>
              <a:ext cx="907200" cy="453600"/>
            </a:xfrm>
            <a:prstGeom prst="triangle">
              <a:avLst>
                <a:gd name="adj" fmla="val 50000"/>
              </a:avLst>
            </a:prstGeom>
            <a:solidFill>
              <a:srgbClr val="426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8"/>
            <p:cNvSpPr/>
            <p:nvPr/>
          </p:nvSpPr>
          <p:spPr>
            <a:xfrm>
              <a:off x="1360880" y="4689783"/>
              <a:ext cx="907200" cy="453600"/>
            </a:xfrm>
            <a:prstGeom prst="triangle">
              <a:avLst>
                <a:gd name="adj" fmla="val 50000"/>
              </a:avLst>
            </a:prstGeom>
            <a:solidFill>
              <a:srgbClr val="2D4A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8"/>
            <p:cNvSpPr/>
            <p:nvPr/>
          </p:nvSpPr>
          <p:spPr>
            <a:xfrm>
              <a:off x="17" y="4689783"/>
              <a:ext cx="453600" cy="453600"/>
            </a:xfrm>
            <a:prstGeom prst="rtTriangle">
              <a:avLst/>
            </a:prstGeom>
            <a:solidFill>
              <a:srgbClr val="5488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C7B93"/>
                </a:solidFill>
              </a:endParaRPr>
            </a:p>
          </p:txBody>
        </p:sp>
      </p:grpSp>
      <p:sp>
        <p:nvSpPr>
          <p:cNvPr id="364" name="Google Shape;364;p18"/>
          <p:cNvSpPr txBox="1">
            <a:spLocks noGrp="1"/>
          </p:cNvSpPr>
          <p:nvPr>
            <p:ph type="title"/>
          </p:nvPr>
        </p:nvSpPr>
        <p:spPr>
          <a:xfrm>
            <a:off x="479300" y="817033"/>
            <a:ext cx="3523800" cy="8636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223947"/>
                </a:solidFill>
                <a:latin typeface="Maven Pro"/>
                <a:ea typeface="Maven Pro"/>
                <a:cs typeface="Maven Pro"/>
                <a:sym typeface="Maven Pro"/>
              </a:defRPr>
            </a:lvl1pPr>
            <a:lvl2pPr lvl="1" rtl="0">
              <a:spcBef>
                <a:spcPts val="0"/>
              </a:spcBef>
              <a:spcAft>
                <a:spcPts val="0"/>
              </a:spcAft>
              <a:buNone/>
              <a:defRPr>
                <a:solidFill>
                  <a:srgbClr val="223947"/>
                </a:solidFill>
                <a:latin typeface="Maven Pro"/>
                <a:ea typeface="Maven Pro"/>
                <a:cs typeface="Maven Pro"/>
                <a:sym typeface="Maven Pro"/>
              </a:defRPr>
            </a:lvl2pPr>
            <a:lvl3pPr lvl="2" rtl="0">
              <a:spcBef>
                <a:spcPts val="0"/>
              </a:spcBef>
              <a:spcAft>
                <a:spcPts val="0"/>
              </a:spcAft>
              <a:buNone/>
              <a:defRPr>
                <a:solidFill>
                  <a:srgbClr val="223947"/>
                </a:solidFill>
                <a:latin typeface="Maven Pro"/>
                <a:ea typeface="Maven Pro"/>
                <a:cs typeface="Maven Pro"/>
                <a:sym typeface="Maven Pro"/>
              </a:defRPr>
            </a:lvl3pPr>
            <a:lvl4pPr lvl="3" rtl="0">
              <a:spcBef>
                <a:spcPts val="0"/>
              </a:spcBef>
              <a:spcAft>
                <a:spcPts val="0"/>
              </a:spcAft>
              <a:buNone/>
              <a:defRPr>
                <a:solidFill>
                  <a:srgbClr val="223947"/>
                </a:solidFill>
                <a:latin typeface="Maven Pro"/>
                <a:ea typeface="Maven Pro"/>
                <a:cs typeface="Maven Pro"/>
                <a:sym typeface="Maven Pro"/>
              </a:defRPr>
            </a:lvl4pPr>
            <a:lvl5pPr lvl="4" rtl="0">
              <a:spcBef>
                <a:spcPts val="0"/>
              </a:spcBef>
              <a:spcAft>
                <a:spcPts val="0"/>
              </a:spcAft>
              <a:buNone/>
              <a:defRPr>
                <a:solidFill>
                  <a:srgbClr val="223947"/>
                </a:solidFill>
                <a:latin typeface="Maven Pro"/>
                <a:ea typeface="Maven Pro"/>
                <a:cs typeface="Maven Pro"/>
                <a:sym typeface="Maven Pro"/>
              </a:defRPr>
            </a:lvl5pPr>
            <a:lvl6pPr lvl="5" rtl="0">
              <a:spcBef>
                <a:spcPts val="0"/>
              </a:spcBef>
              <a:spcAft>
                <a:spcPts val="0"/>
              </a:spcAft>
              <a:buNone/>
              <a:defRPr>
                <a:solidFill>
                  <a:srgbClr val="223947"/>
                </a:solidFill>
                <a:latin typeface="Maven Pro"/>
                <a:ea typeface="Maven Pro"/>
                <a:cs typeface="Maven Pro"/>
                <a:sym typeface="Maven Pro"/>
              </a:defRPr>
            </a:lvl6pPr>
            <a:lvl7pPr lvl="6" rtl="0">
              <a:spcBef>
                <a:spcPts val="0"/>
              </a:spcBef>
              <a:spcAft>
                <a:spcPts val="0"/>
              </a:spcAft>
              <a:buNone/>
              <a:defRPr>
                <a:solidFill>
                  <a:srgbClr val="223947"/>
                </a:solidFill>
                <a:latin typeface="Maven Pro"/>
                <a:ea typeface="Maven Pro"/>
                <a:cs typeface="Maven Pro"/>
                <a:sym typeface="Maven Pro"/>
              </a:defRPr>
            </a:lvl7pPr>
            <a:lvl8pPr lvl="7" rtl="0">
              <a:spcBef>
                <a:spcPts val="0"/>
              </a:spcBef>
              <a:spcAft>
                <a:spcPts val="0"/>
              </a:spcAft>
              <a:buNone/>
              <a:defRPr>
                <a:solidFill>
                  <a:srgbClr val="223947"/>
                </a:solidFill>
                <a:latin typeface="Maven Pro"/>
                <a:ea typeface="Maven Pro"/>
                <a:cs typeface="Maven Pro"/>
                <a:sym typeface="Maven Pro"/>
              </a:defRPr>
            </a:lvl8pPr>
            <a:lvl9pPr lvl="8" rtl="0">
              <a:spcBef>
                <a:spcPts val="0"/>
              </a:spcBef>
              <a:spcAft>
                <a:spcPts val="0"/>
              </a:spcAft>
              <a:buNone/>
              <a:defRPr>
                <a:solidFill>
                  <a:srgbClr val="223947"/>
                </a:solidFill>
                <a:latin typeface="Maven Pro"/>
                <a:ea typeface="Maven Pro"/>
                <a:cs typeface="Maven Pro"/>
                <a:sym typeface="Maven Pro"/>
              </a:defRPr>
            </a:lvl9pPr>
          </a:lstStyle>
          <a:p>
            <a:r>
              <a:rPr lang="en-US"/>
              <a:t>Click to edit Master title style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Diseño personalizado 4">
  <p:cSld name="Diseño personalizado 4">
    <p:bg>
      <p:bgPr>
        <a:solidFill>
          <a:srgbClr val="1F3441"/>
        </a:solidFill>
        <a:effectLst/>
      </p:bgPr>
    </p:bg>
    <p:spTree>
      <p:nvGrpSpPr>
        <p:cNvPr id="1" name="Shape 365"/>
        <p:cNvGrpSpPr/>
        <p:nvPr/>
      </p:nvGrpSpPr>
      <p:grpSpPr>
        <a:xfrm>
          <a:off x="0" y="0"/>
          <a:ext cx="0" cy="0"/>
          <a:chOff x="0" y="0"/>
          <a:chExt cx="0" cy="0"/>
        </a:xfrm>
      </p:grpSpPr>
      <p:grpSp>
        <p:nvGrpSpPr>
          <p:cNvPr id="366" name="Google Shape;366;p19"/>
          <p:cNvGrpSpPr/>
          <p:nvPr/>
        </p:nvGrpSpPr>
        <p:grpSpPr>
          <a:xfrm>
            <a:off x="-150" y="-11"/>
            <a:ext cx="3176125" cy="4233612"/>
            <a:chOff x="-150" y="-9"/>
            <a:chExt cx="3176125" cy="3175209"/>
          </a:xfrm>
        </p:grpSpPr>
        <p:sp>
          <p:nvSpPr>
            <p:cNvPr id="367" name="Google Shape;367;p19"/>
            <p:cNvSpPr/>
            <p:nvPr/>
          </p:nvSpPr>
          <p:spPr>
            <a:xfrm rot="5400000">
              <a:off x="100" y="0"/>
              <a:ext cx="3159900" cy="3159900"/>
            </a:xfrm>
            <a:prstGeom prst="rtTriangle">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9"/>
            <p:cNvSpPr/>
            <p:nvPr/>
          </p:nvSpPr>
          <p:spPr>
            <a:xfrm rot="-2700000">
              <a:off x="586723" y="586463"/>
              <a:ext cx="641487" cy="641487"/>
            </a:xfrm>
            <a:prstGeom prst="rect">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9"/>
            <p:cNvSpPr/>
            <p:nvPr/>
          </p:nvSpPr>
          <p:spPr>
            <a:xfrm rot="-2700000">
              <a:off x="1494079" y="586463"/>
              <a:ext cx="641487" cy="641487"/>
            </a:xfrm>
            <a:prstGeom prst="rect">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9"/>
            <p:cNvSpPr/>
            <p:nvPr/>
          </p:nvSpPr>
          <p:spPr>
            <a:xfrm rot="-2700000">
              <a:off x="1040326" y="1040053"/>
              <a:ext cx="641487" cy="641487"/>
            </a:xfrm>
            <a:prstGeom prst="rect">
              <a:avLst/>
            </a:prstGeom>
            <a:solidFill>
              <a:srgbClr val="D600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rot="-2700000">
              <a:off x="132845" y="1040053"/>
              <a:ext cx="641487" cy="641487"/>
            </a:xfrm>
            <a:prstGeom prst="rect">
              <a:avLst/>
            </a:prstGeom>
            <a:solidFill>
              <a:srgbClr val="D600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rot="-2700000">
              <a:off x="586586" y="1493644"/>
              <a:ext cx="641487" cy="641487"/>
            </a:xfrm>
            <a:prstGeom prst="rect">
              <a:avLst/>
            </a:prstGeom>
            <a:solidFill>
              <a:srgbClr val="BF0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9"/>
            <p:cNvSpPr/>
            <p:nvPr/>
          </p:nvSpPr>
          <p:spPr>
            <a:xfrm rot="-2700000">
              <a:off x="132845" y="1947259"/>
              <a:ext cx="641487" cy="641487"/>
            </a:xfrm>
            <a:prstGeom prst="rect">
              <a:avLst/>
            </a:prstGeom>
            <a:solidFill>
              <a:srgbClr val="A80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rot="-2700000">
              <a:off x="132858" y="132847"/>
              <a:ext cx="641487" cy="641487"/>
            </a:xfrm>
            <a:prstGeom prst="rect">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9"/>
            <p:cNvSpPr/>
            <p:nvPr/>
          </p:nvSpPr>
          <p:spPr>
            <a:xfrm rot="-2700000">
              <a:off x="1040339" y="132847"/>
              <a:ext cx="641487" cy="641487"/>
            </a:xfrm>
            <a:prstGeom prst="rect">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9"/>
            <p:cNvSpPr/>
            <p:nvPr/>
          </p:nvSpPr>
          <p:spPr>
            <a:xfrm rot="-2700000">
              <a:off x="1947820" y="132847"/>
              <a:ext cx="641487" cy="641487"/>
            </a:xfrm>
            <a:prstGeom prst="rect">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9"/>
            <p:cNvSpPr/>
            <p:nvPr/>
          </p:nvSpPr>
          <p:spPr>
            <a:xfrm rot="10800000">
              <a:off x="453625" y="0"/>
              <a:ext cx="907200" cy="453600"/>
            </a:xfrm>
            <a:prstGeom prst="triangle">
              <a:avLst>
                <a:gd name="adj" fmla="val 50000"/>
              </a:avLst>
            </a:prstGeom>
            <a:solidFill>
              <a:srgbClr val="FF3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rot="10800000">
              <a:off x="1361225" y="0"/>
              <a:ext cx="907200" cy="453600"/>
            </a:xfrm>
            <a:prstGeom prst="triangle">
              <a:avLst>
                <a:gd name="adj" fmla="val 50000"/>
              </a:avLst>
            </a:prstGeom>
            <a:solidFill>
              <a:srgbClr val="FF3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rot="10800000">
              <a:off x="2268775" y="0"/>
              <a:ext cx="907200" cy="453600"/>
            </a:xfrm>
            <a:prstGeom prst="triangle">
              <a:avLst>
                <a:gd name="adj" fmla="val 50000"/>
              </a:avLst>
            </a:prstGeom>
            <a:solidFill>
              <a:srgbClr val="FF3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rot="5400000">
              <a:off x="-226825" y="680400"/>
              <a:ext cx="907200" cy="453600"/>
            </a:xfrm>
            <a:prstGeom prst="triangle">
              <a:avLst>
                <a:gd name="adj" fmla="val 50000"/>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rot="5400000">
              <a:off x="-226825" y="1587663"/>
              <a:ext cx="907200" cy="453600"/>
            </a:xfrm>
            <a:prstGeom prst="triangle">
              <a:avLst>
                <a:gd name="adj" fmla="val 50000"/>
              </a:avLst>
            </a:prstGeom>
            <a:solidFill>
              <a:srgbClr val="BF0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rot="5400000">
              <a:off x="-226950" y="2494800"/>
              <a:ext cx="907200" cy="453600"/>
            </a:xfrm>
            <a:prstGeom prst="triangle">
              <a:avLst>
                <a:gd name="adj" fmla="val 50000"/>
              </a:avLst>
            </a:prstGeom>
            <a:solidFill>
              <a:srgbClr val="8E0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rot="5400000">
              <a:off x="-25" y="0"/>
              <a:ext cx="453600" cy="453600"/>
            </a:xfrm>
            <a:prstGeom prst="rtTriangle">
              <a:avLst/>
            </a:prstGeom>
            <a:solidFill>
              <a:srgbClr val="FF3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19"/>
          <p:cNvSpPr/>
          <p:nvPr/>
        </p:nvSpPr>
        <p:spPr>
          <a:xfrm rot="-5400000">
            <a:off x="5479950" y="3194247"/>
            <a:ext cx="4203600" cy="3123900"/>
          </a:xfrm>
          <a:prstGeom prst="rtTriangle">
            <a:avLst/>
          </a:prstGeom>
          <a:solidFill>
            <a:srgbClr val="355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txBox="1">
            <a:spLocks noGrp="1"/>
          </p:cNvSpPr>
          <p:nvPr>
            <p:ph type="title" hasCustomPrompt="1"/>
          </p:nvPr>
        </p:nvSpPr>
        <p:spPr>
          <a:xfrm>
            <a:off x="1100650" y="2807667"/>
            <a:ext cx="6942600" cy="930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r>
              <a:t>xx%</a:t>
            </a:r>
          </a:p>
        </p:txBody>
      </p:sp>
      <p:sp>
        <p:nvSpPr>
          <p:cNvPr id="386" name="Google Shape;386;p19"/>
          <p:cNvSpPr txBox="1">
            <a:spLocks noGrp="1"/>
          </p:cNvSpPr>
          <p:nvPr>
            <p:ph type="subTitle" idx="1"/>
          </p:nvPr>
        </p:nvSpPr>
        <p:spPr>
          <a:xfrm>
            <a:off x="1785900" y="3850680"/>
            <a:ext cx="5572200" cy="528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rgbClr val="FFFFFF"/>
                </a:solidFill>
                <a:latin typeface="EB Garamond"/>
                <a:ea typeface="EB Garamond"/>
                <a:cs typeface="EB Garamond"/>
                <a:sym typeface="EB Garamond"/>
              </a:defRPr>
            </a:lvl1pPr>
            <a:lvl2pPr lvl="1" algn="ctr" rtl="0">
              <a:spcBef>
                <a:spcPts val="0"/>
              </a:spcBef>
              <a:spcAft>
                <a:spcPts val="0"/>
              </a:spcAft>
              <a:buNone/>
              <a:defRPr>
                <a:solidFill>
                  <a:srgbClr val="FFFFFF"/>
                </a:solidFill>
                <a:latin typeface="EB Garamond"/>
                <a:ea typeface="EB Garamond"/>
                <a:cs typeface="EB Garamond"/>
                <a:sym typeface="EB Garamond"/>
              </a:defRPr>
            </a:lvl2pPr>
            <a:lvl3pPr lvl="2" algn="ctr" rtl="0">
              <a:spcBef>
                <a:spcPts val="0"/>
              </a:spcBef>
              <a:spcAft>
                <a:spcPts val="0"/>
              </a:spcAft>
              <a:buNone/>
              <a:defRPr>
                <a:solidFill>
                  <a:srgbClr val="FFFFFF"/>
                </a:solidFill>
                <a:latin typeface="EB Garamond"/>
                <a:ea typeface="EB Garamond"/>
                <a:cs typeface="EB Garamond"/>
                <a:sym typeface="EB Garamond"/>
              </a:defRPr>
            </a:lvl3pPr>
            <a:lvl4pPr lvl="3" algn="ctr" rtl="0">
              <a:spcBef>
                <a:spcPts val="0"/>
              </a:spcBef>
              <a:spcAft>
                <a:spcPts val="0"/>
              </a:spcAft>
              <a:buNone/>
              <a:defRPr>
                <a:solidFill>
                  <a:srgbClr val="FFFFFF"/>
                </a:solidFill>
                <a:latin typeface="EB Garamond"/>
                <a:ea typeface="EB Garamond"/>
                <a:cs typeface="EB Garamond"/>
                <a:sym typeface="EB Garamond"/>
              </a:defRPr>
            </a:lvl4pPr>
            <a:lvl5pPr lvl="4" algn="ctr" rtl="0">
              <a:spcBef>
                <a:spcPts val="0"/>
              </a:spcBef>
              <a:spcAft>
                <a:spcPts val="0"/>
              </a:spcAft>
              <a:buNone/>
              <a:defRPr>
                <a:solidFill>
                  <a:srgbClr val="FFFFFF"/>
                </a:solidFill>
                <a:latin typeface="EB Garamond"/>
                <a:ea typeface="EB Garamond"/>
                <a:cs typeface="EB Garamond"/>
                <a:sym typeface="EB Garamond"/>
              </a:defRPr>
            </a:lvl5pPr>
            <a:lvl6pPr lvl="5" algn="ctr" rtl="0">
              <a:spcBef>
                <a:spcPts val="0"/>
              </a:spcBef>
              <a:spcAft>
                <a:spcPts val="0"/>
              </a:spcAft>
              <a:buNone/>
              <a:defRPr>
                <a:solidFill>
                  <a:srgbClr val="FFFFFF"/>
                </a:solidFill>
                <a:latin typeface="EB Garamond"/>
                <a:ea typeface="EB Garamond"/>
                <a:cs typeface="EB Garamond"/>
                <a:sym typeface="EB Garamond"/>
              </a:defRPr>
            </a:lvl6pPr>
            <a:lvl7pPr lvl="6" algn="ctr" rtl="0">
              <a:spcBef>
                <a:spcPts val="0"/>
              </a:spcBef>
              <a:spcAft>
                <a:spcPts val="0"/>
              </a:spcAft>
              <a:buNone/>
              <a:defRPr>
                <a:solidFill>
                  <a:srgbClr val="FFFFFF"/>
                </a:solidFill>
                <a:latin typeface="EB Garamond"/>
                <a:ea typeface="EB Garamond"/>
                <a:cs typeface="EB Garamond"/>
                <a:sym typeface="EB Garamond"/>
              </a:defRPr>
            </a:lvl7pPr>
            <a:lvl8pPr lvl="7" algn="ctr" rtl="0">
              <a:spcBef>
                <a:spcPts val="0"/>
              </a:spcBef>
              <a:spcAft>
                <a:spcPts val="0"/>
              </a:spcAft>
              <a:buNone/>
              <a:defRPr>
                <a:solidFill>
                  <a:srgbClr val="FFFFFF"/>
                </a:solidFill>
                <a:latin typeface="EB Garamond"/>
                <a:ea typeface="EB Garamond"/>
                <a:cs typeface="EB Garamond"/>
                <a:sym typeface="EB Garamond"/>
              </a:defRPr>
            </a:lvl8pPr>
            <a:lvl9pPr lvl="8" algn="ctr" rtl="0">
              <a:spcBef>
                <a:spcPts val="0"/>
              </a:spcBef>
              <a:spcAft>
                <a:spcPts val="0"/>
              </a:spcAft>
              <a:buNone/>
              <a:defRPr>
                <a:solidFill>
                  <a:srgbClr val="FFFFFF"/>
                </a:solidFill>
                <a:latin typeface="EB Garamond"/>
                <a:ea typeface="EB Garamond"/>
                <a:cs typeface="EB Garamond"/>
                <a:sym typeface="EB Garamond"/>
              </a:defRPr>
            </a:lvl9pPr>
          </a:lstStyle>
          <a:p>
            <a:r>
              <a:rPr lang="en-US"/>
              <a:t>Click to edit Master subtitle style</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ue Abstract Corners">
  <p:cSld name="Blue Abstract Corners">
    <p:spTree>
      <p:nvGrpSpPr>
        <p:cNvPr id="1" name="Shape 387"/>
        <p:cNvGrpSpPr/>
        <p:nvPr/>
      </p:nvGrpSpPr>
      <p:grpSpPr>
        <a:xfrm>
          <a:off x="0" y="0"/>
          <a:ext cx="0" cy="0"/>
          <a:chOff x="0" y="0"/>
          <a:chExt cx="0" cy="0"/>
        </a:xfrm>
      </p:grpSpPr>
      <p:grpSp>
        <p:nvGrpSpPr>
          <p:cNvPr id="388" name="Google Shape;388;p20"/>
          <p:cNvGrpSpPr/>
          <p:nvPr/>
        </p:nvGrpSpPr>
        <p:grpSpPr>
          <a:xfrm>
            <a:off x="9" y="2623178"/>
            <a:ext cx="3175209" cy="4234833"/>
            <a:chOff x="8" y="1967383"/>
            <a:chExt cx="3175209" cy="3176125"/>
          </a:xfrm>
        </p:grpSpPr>
        <p:sp>
          <p:nvSpPr>
            <p:cNvPr id="389" name="Google Shape;389;p20"/>
            <p:cNvSpPr/>
            <p:nvPr/>
          </p:nvSpPr>
          <p:spPr>
            <a:xfrm>
              <a:off x="10" y="2019308"/>
              <a:ext cx="3152700" cy="3123900"/>
            </a:xfrm>
            <a:prstGeom prst="rtTriangle">
              <a:avLst/>
            </a:prstGeom>
            <a:solidFill>
              <a:srgbClr val="355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0"/>
            <p:cNvSpPr/>
            <p:nvPr/>
          </p:nvSpPr>
          <p:spPr>
            <a:xfrm>
              <a:off x="2268017" y="4689908"/>
              <a:ext cx="907200" cy="453600"/>
            </a:xfrm>
            <a:prstGeom prst="triangle">
              <a:avLst>
                <a:gd name="adj" fmla="val 50000"/>
              </a:avLst>
            </a:prstGeom>
            <a:solidFill>
              <a:srgbClr val="1F34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0"/>
            <p:cNvSpPr/>
            <p:nvPr/>
          </p:nvSpPr>
          <p:spPr>
            <a:xfrm rot="-8100000">
              <a:off x="586480" y="3915147"/>
              <a:ext cx="641487" cy="641487"/>
            </a:xfrm>
            <a:prstGeom prst="rect">
              <a:avLst/>
            </a:prstGeom>
            <a:solidFill>
              <a:srgbClr val="426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0"/>
            <p:cNvSpPr/>
            <p:nvPr/>
          </p:nvSpPr>
          <p:spPr>
            <a:xfrm rot="-8100000">
              <a:off x="586480" y="3007791"/>
              <a:ext cx="641487" cy="641487"/>
            </a:xfrm>
            <a:prstGeom prst="rect">
              <a:avLst/>
            </a:prstGeom>
            <a:solidFill>
              <a:srgbClr val="426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0"/>
            <p:cNvSpPr/>
            <p:nvPr/>
          </p:nvSpPr>
          <p:spPr>
            <a:xfrm rot="-8100000">
              <a:off x="1040070" y="3461544"/>
              <a:ext cx="641487" cy="641487"/>
            </a:xfrm>
            <a:prstGeom prst="rect">
              <a:avLst/>
            </a:prstGeom>
            <a:solidFill>
              <a:srgbClr val="355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0"/>
            <p:cNvSpPr/>
            <p:nvPr/>
          </p:nvSpPr>
          <p:spPr>
            <a:xfrm rot="-8100000">
              <a:off x="1040070" y="4369026"/>
              <a:ext cx="641487" cy="641487"/>
            </a:xfrm>
            <a:prstGeom prst="rect">
              <a:avLst/>
            </a:prstGeom>
            <a:solidFill>
              <a:srgbClr val="355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0"/>
            <p:cNvSpPr/>
            <p:nvPr/>
          </p:nvSpPr>
          <p:spPr>
            <a:xfrm rot="-8100000">
              <a:off x="1493661" y="3915285"/>
              <a:ext cx="641487" cy="641487"/>
            </a:xfrm>
            <a:prstGeom prst="rect">
              <a:avLst/>
            </a:prstGeom>
            <a:solidFill>
              <a:srgbClr val="2D4A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0"/>
            <p:cNvSpPr/>
            <p:nvPr/>
          </p:nvSpPr>
          <p:spPr>
            <a:xfrm rot="-8100000">
              <a:off x="1947277" y="4369026"/>
              <a:ext cx="641487" cy="641487"/>
            </a:xfrm>
            <a:prstGeom prst="rect">
              <a:avLst/>
            </a:prstGeom>
            <a:solidFill>
              <a:srgbClr val="264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0"/>
            <p:cNvSpPr/>
            <p:nvPr/>
          </p:nvSpPr>
          <p:spPr>
            <a:xfrm rot="-8100000">
              <a:off x="132864" y="4369013"/>
              <a:ext cx="641487" cy="641487"/>
            </a:xfrm>
            <a:prstGeom prst="rect">
              <a:avLst/>
            </a:prstGeom>
            <a:solidFill>
              <a:srgbClr val="4C7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0"/>
            <p:cNvSpPr/>
            <p:nvPr/>
          </p:nvSpPr>
          <p:spPr>
            <a:xfrm rot="-8100000">
              <a:off x="132864" y="3461532"/>
              <a:ext cx="641487" cy="641487"/>
            </a:xfrm>
            <a:prstGeom prst="rect">
              <a:avLst/>
            </a:prstGeom>
            <a:solidFill>
              <a:srgbClr val="4C7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0"/>
            <p:cNvSpPr/>
            <p:nvPr/>
          </p:nvSpPr>
          <p:spPr>
            <a:xfrm rot="-8100000">
              <a:off x="132864" y="2554051"/>
              <a:ext cx="641487" cy="641487"/>
            </a:xfrm>
            <a:prstGeom prst="rect">
              <a:avLst/>
            </a:prstGeom>
            <a:solidFill>
              <a:srgbClr val="4C7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0"/>
            <p:cNvSpPr/>
            <p:nvPr/>
          </p:nvSpPr>
          <p:spPr>
            <a:xfrm rot="5400000">
              <a:off x="-226783" y="4009333"/>
              <a:ext cx="907200" cy="453600"/>
            </a:xfrm>
            <a:prstGeom prst="triangle">
              <a:avLst>
                <a:gd name="adj" fmla="val 50000"/>
              </a:avLst>
            </a:prstGeom>
            <a:solidFill>
              <a:srgbClr val="5488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C7B93"/>
                </a:solidFill>
              </a:endParaRPr>
            </a:p>
          </p:txBody>
        </p:sp>
        <p:sp>
          <p:nvSpPr>
            <p:cNvPr id="401" name="Google Shape;401;p20"/>
            <p:cNvSpPr/>
            <p:nvPr/>
          </p:nvSpPr>
          <p:spPr>
            <a:xfrm rot="5400000">
              <a:off x="-226783" y="3101733"/>
              <a:ext cx="907200" cy="453600"/>
            </a:xfrm>
            <a:prstGeom prst="triangle">
              <a:avLst>
                <a:gd name="adj" fmla="val 50000"/>
              </a:avLst>
            </a:prstGeom>
            <a:solidFill>
              <a:srgbClr val="5488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C7B93"/>
                </a:solidFill>
              </a:endParaRPr>
            </a:p>
          </p:txBody>
        </p:sp>
        <p:sp>
          <p:nvSpPr>
            <p:cNvPr id="402" name="Google Shape;402;p20"/>
            <p:cNvSpPr/>
            <p:nvPr/>
          </p:nvSpPr>
          <p:spPr>
            <a:xfrm rot="5400000">
              <a:off x="-226783" y="2194183"/>
              <a:ext cx="907200" cy="453600"/>
            </a:xfrm>
            <a:prstGeom prst="triangle">
              <a:avLst>
                <a:gd name="adj" fmla="val 50000"/>
              </a:avLst>
            </a:prstGeom>
            <a:solidFill>
              <a:srgbClr val="5488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C7B93"/>
                </a:solidFill>
              </a:endParaRPr>
            </a:p>
          </p:txBody>
        </p:sp>
        <p:sp>
          <p:nvSpPr>
            <p:cNvPr id="403" name="Google Shape;403;p20"/>
            <p:cNvSpPr/>
            <p:nvPr/>
          </p:nvSpPr>
          <p:spPr>
            <a:xfrm>
              <a:off x="453617" y="4689783"/>
              <a:ext cx="907200" cy="453600"/>
            </a:xfrm>
            <a:prstGeom prst="triangle">
              <a:avLst>
                <a:gd name="adj" fmla="val 50000"/>
              </a:avLst>
            </a:prstGeom>
            <a:solidFill>
              <a:srgbClr val="426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0"/>
            <p:cNvSpPr/>
            <p:nvPr/>
          </p:nvSpPr>
          <p:spPr>
            <a:xfrm>
              <a:off x="1360880" y="4689783"/>
              <a:ext cx="907200" cy="453600"/>
            </a:xfrm>
            <a:prstGeom prst="triangle">
              <a:avLst>
                <a:gd name="adj" fmla="val 50000"/>
              </a:avLst>
            </a:prstGeom>
            <a:solidFill>
              <a:srgbClr val="2D4A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0"/>
            <p:cNvSpPr/>
            <p:nvPr/>
          </p:nvSpPr>
          <p:spPr>
            <a:xfrm>
              <a:off x="17" y="4689783"/>
              <a:ext cx="453600" cy="453600"/>
            </a:xfrm>
            <a:prstGeom prst="rtTriangle">
              <a:avLst/>
            </a:prstGeom>
            <a:solidFill>
              <a:srgbClr val="5488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C7B93"/>
                </a:solidFill>
              </a:endParaRPr>
            </a:p>
          </p:txBody>
        </p:sp>
      </p:grpSp>
      <p:sp>
        <p:nvSpPr>
          <p:cNvPr id="406" name="Google Shape;406;p20"/>
          <p:cNvSpPr/>
          <p:nvPr/>
        </p:nvSpPr>
        <p:spPr>
          <a:xfrm rot="-5400000" flipH="1">
            <a:off x="5479950" y="539847"/>
            <a:ext cx="4203600" cy="3123900"/>
          </a:xfrm>
          <a:prstGeom prst="rtTriangle">
            <a:avLst/>
          </a:prstGeom>
          <a:solidFill>
            <a:srgbClr val="355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0"/>
          <p:cNvSpPr txBox="1">
            <a:spLocks noGrp="1"/>
          </p:cNvSpPr>
          <p:nvPr>
            <p:ph type="title" hasCustomPrompt="1"/>
          </p:nvPr>
        </p:nvSpPr>
        <p:spPr>
          <a:xfrm>
            <a:off x="1587750" y="1107451"/>
            <a:ext cx="5968500" cy="93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4800"/>
            </a:lvl1pPr>
            <a:lvl2pPr lvl="1" algn="ctr" rtl="0">
              <a:spcBef>
                <a:spcPts val="0"/>
              </a:spcBef>
              <a:spcAft>
                <a:spcPts val="0"/>
              </a:spcAft>
              <a:buClr>
                <a:srgbClr val="223947"/>
              </a:buClr>
              <a:buSzPts val="4800"/>
              <a:buNone/>
              <a:defRPr sz="4800">
                <a:solidFill>
                  <a:srgbClr val="223947"/>
                </a:solidFill>
              </a:defRPr>
            </a:lvl2pPr>
            <a:lvl3pPr lvl="2" algn="ctr" rtl="0">
              <a:spcBef>
                <a:spcPts val="0"/>
              </a:spcBef>
              <a:spcAft>
                <a:spcPts val="0"/>
              </a:spcAft>
              <a:buClr>
                <a:srgbClr val="223947"/>
              </a:buClr>
              <a:buSzPts val="4800"/>
              <a:buNone/>
              <a:defRPr sz="4800">
                <a:solidFill>
                  <a:srgbClr val="223947"/>
                </a:solidFill>
              </a:defRPr>
            </a:lvl3pPr>
            <a:lvl4pPr lvl="3" algn="ctr" rtl="0">
              <a:spcBef>
                <a:spcPts val="0"/>
              </a:spcBef>
              <a:spcAft>
                <a:spcPts val="0"/>
              </a:spcAft>
              <a:buClr>
                <a:srgbClr val="223947"/>
              </a:buClr>
              <a:buSzPts val="4800"/>
              <a:buNone/>
              <a:defRPr sz="4800">
                <a:solidFill>
                  <a:srgbClr val="223947"/>
                </a:solidFill>
              </a:defRPr>
            </a:lvl4pPr>
            <a:lvl5pPr lvl="4" algn="ctr" rtl="0">
              <a:spcBef>
                <a:spcPts val="0"/>
              </a:spcBef>
              <a:spcAft>
                <a:spcPts val="0"/>
              </a:spcAft>
              <a:buClr>
                <a:srgbClr val="223947"/>
              </a:buClr>
              <a:buSzPts val="4800"/>
              <a:buNone/>
              <a:defRPr sz="4800">
                <a:solidFill>
                  <a:srgbClr val="223947"/>
                </a:solidFill>
              </a:defRPr>
            </a:lvl5pPr>
            <a:lvl6pPr lvl="5" algn="ctr" rtl="0">
              <a:spcBef>
                <a:spcPts val="0"/>
              </a:spcBef>
              <a:spcAft>
                <a:spcPts val="0"/>
              </a:spcAft>
              <a:buClr>
                <a:srgbClr val="223947"/>
              </a:buClr>
              <a:buSzPts val="4800"/>
              <a:buNone/>
              <a:defRPr sz="4800">
                <a:solidFill>
                  <a:srgbClr val="223947"/>
                </a:solidFill>
              </a:defRPr>
            </a:lvl6pPr>
            <a:lvl7pPr lvl="6" algn="ctr" rtl="0">
              <a:spcBef>
                <a:spcPts val="0"/>
              </a:spcBef>
              <a:spcAft>
                <a:spcPts val="0"/>
              </a:spcAft>
              <a:buClr>
                <a:srgbClr val="223947"/>
              </a:buClr>
              <a:buSzPts val="4800"/>
              <a:buNone/>
              <a:defRPr sz="4800">
                <a:solidFill>
                  <a:srgbClr val="223947"/>
                </a:solidFill>
              </a:defRPr>
            </a:lvl7pPr>
            <a:lvl8pPr lvl="7" algn="ctr" rtl="0">
              <a:spcBef>
                <a:spcPts val="0"/>
              </a:spcBef>
              <a:spcAft>
                <a:spcPts val="0"/>
              </a:spcAft>
              <a:buClr>
                <a:srgbClr val="223947"/>
              </a:buClr>
              <a:buSzPts val="4800"/>
              <a:buNone/>
              <a:defRPr sz="4800">
                <a:solidFill>
                  <a:srgbClr val="223947"/>
                </a:solidFill>
              </a:defRPr>
            </a:lvl8pPr>
            <a:lvl9pPr lvl="8" algn="ctr" rtl="0">
              <a:spcBef>
                <a:spcPts val="0"/>
              </a:spcBef>
              <a:spcAft>
                <a:spcPts val="0"/>
              </a:spcAft>
              <a:buClr>
                <a:srgbClr val="223947"/>
              </a:buClr>
              <a:buSzPts val="4800"/>
              <a:buNone/>
              <a:defRPr sz="4800">
                <a:solidFill>
                  <a:srgbClr val="223947"/>
                </a:solidFill>
              </a:defRPr>
            </a:lvl9pPr>
          </a:lstStyle>
          <a:p>
            <a:r>
              <a:t>xx%</a:t>
            </a:r>
          </a:p>
        </p:txBody>
      </p:sp>
      <p:sp>
        <p:nvSpPr>
          <p:cNvPr id="408" name="Google Shape;408;p20"/>
          <p:cNvSpPr txBox="1">
            <a:spLocks noGrp="1"/>
          </p:cNvSpPr>
          <p:nvPr>
            <p:ph type="title" idx="2" hasCustomPrompt="1"/>
          </p:nvPr>
        </p:nvSpPr>
        <p:spPr>
          <a:xfrm>
            <a:off x="1587750" y="2718447"/>
            <a:ext cx="5968500" cy="93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4800"/>
            </a:lvl1pPr>
            <a:lvl2pPr lvl="1" algn="ctr" rtl="0">
              <a:spcBef>
                <a:spcPts val="0"/>
              </a:spcBef>
              <a:spcAft>
                <a:spcPts val="0"/>
              </a:spcAft>
              <a:buClr>
                <a:srgbClr val="223947"/>
              </a:buClr>
              <a:buSzPts val="4800"/>
              <a:buNone/>
              <a:defRPr sz="4800">
                <a:solidFill>
                  <a:srgbClr val="223947"/>
                </a:solidFill>
              </a:defRPr>
            </a:lvl2pPr>
            <a:lvl3pPr lvl="2" algn="ctr" rtl="0">
              <a:spcBef>
                <a:spcPts val="0"/>
              </a:spcBef>
              <a:spcAft>
                <a:spcPts val="0"/>
              </a:spcAft>
              <a:buClr>
                <a:srgbClr val="223947"/>
              </a:buClr>
              <a:buSzPts val="4800"/>
              <a:buNone/>
              <a:defRPr sz="4800">
                <a:solidFill>
                  <a:srgbClr val="223947"/>
                </a:solidFill>
              </a:defRPr>
            </a:lvl3pPr>
            <a:lvl4pPr lvl="3" algn="ctr" rtl="0">
              <a:spcBef>
                <a:spcPts val="0"/>
              </a:spcBef>
              <a:spcAft>
                <a:spcPts val="0"/>
              </a:spcAft>
              <a:buClr>
                <a:srgbClr val="223947"/>
              </a:buClr>
              <a:buSzPts val="4800"/>
              <a:buNone/>
              <a:defRPr sz="4800">
                <a:solidFill>
                  <a:srgbClr val="223947"/>
                </a:solidFill>
              </a:defRPr>
            </a:lvl4pPr>
            <a:lvl5pPr lvl="4" algn="ctr" rtl="0">
              <a:spcBef>
                <a:spcPts val="0"/>
              </a:spcBef>
              <a:spcAft>
                <a:spcPts val="0"/>
              </a:spcAft>
              <a:buClr>
                <a:srgbClr val="223947"/>
              </a:buClr>
              <a:buSzPts val="4800"/>
              <a:buNone/>
              <a:defRPr sz="4800">
                <a:solidFill>
                  <a:srgbClr val="223947"/>
                </a:solidFill>
              </a:defRPr>
            </a:lvl5pPr>
            <a:lvl6pPr lvl="5" algn="ctr" rtl="0">
              <a:spcBef>
                <a:spcPts val="0"/>
              </a:spcBef>
              <a:spcAft>
                <a:spcPts val="0"/>
              </a:spcAft>
              <a:buClr>
                <a:srgbClr val="223947"/>
              </a:buClr>
              <a:buSzPts val="4800"/>
              <a:buNone/>
              <a:defRPr sz="4800">
                <a:solidFill>
                  <a:srgbClr val="223947"/>
                </a:solidFill>
              </a:defRPr>
            </a:lvl6pPr>
            <a:lvl7pPr lvl="6" algn="ctr" rtl="0">
              <a:spcBef>
                <a:spcPts val="0"/>
              </a:spcBef>
              <a:spcAft>
                <a:spcPts val="0"/>
              </a:spcAft>
              <a:buClr>
                <a:srgbClr val="223947"/>
              </a:buClr>
              <a:buSzPts val="4800"/>
              <a:buNone/>
              <a:defRPr sz="4800">
                <a:solidFill>
                  <a:srgbClr val="223947"/>
                </a:solidFill>
              </a:defRPr>
            </a:lvl7pPr>
            <a:lvl8pPr lvl="7" algn="ctr" rtl="0">
              <a:spcBef>
                <a:spcPts val="0"/>
              </a:spcBef>
              <a:spcAft>
                <a:spcPts val="0"/>
              </a:spcAft>
              <a:buClr>
                <a:srgbClr val="223947"/>
              </a:buClr>
              <a:buSzPts val="4800"/>
              <a:buNone/>
              <a:defRPr sz="4800">
                <a:solidFill>
                  <a:srgbClr val="223947"/>
                </a:solidFill>
              </a:defRPr>
            </a:lvl8pPr>
            <a:lvl9pPr lvl="8" algn="ctr" rtl="0">
              <a:spcBef>
                <a:spcPts val="0"/>
              </a:spcBef>
              <a:spcAft>
                <a:spcPts val="0"/>
              </a:spcAft>
              <a:buClr>
                <a:srgbClr val="223947"/>
              </a:buClr>
              <a:buSzPts val="4800"/>
              <a:buNone/>
              <a:defRPr sz="4800">
                <a:solidFill>
                  <a:srgbClr val="223947"/>
                </a:solidFill>
              </a:defRPr>
            </a:lvl9pPr>
          </a:lstStyle>
          <a:p>
            <a:r>
              <a:t>xx%</a:t>
            </a:r>
          </a:p>
        </p:txBody>
      </p:sp>
      <p:sp>
        <p:nvSpPr>
          <p:cNvPr id="409" name="Google Shape;409;p20"/>
          <p:cNvSpPr txBox="1">
            <a:spLocks noGrp="1"/>
          </p:cNvSpPr>
          <p:nvPr>
            <p:ph type="title" idx="3" hasCustomPrompt="1"/>
          </p:nvPr>
        </p:nvSpPr>
        <p:spPr>
          <a:xfrm>
            <a:off x="1587750" y="4317413"/>
            <a:ext cx="5968500" cy="93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4800"/>
            </a:lvl1pPr>
            <a:lvl2pPr lvl="1" algn="ctr" rtl="0">
              <a:spcBef>
                <a:spcPts val="0"/>
              </a:spcBef>
              <a:spcAft>
                <a:spcPts val="0"/>
              </a:spcAft>
              <a:buClr>
                <a:srgbClr val="223947"/>
              </a:buClr>
              <a:buSzPts val="4800"/>
              <a:buNone/>
              <a:defRPr sz="4800">
                <a:solidFill>
                  <a:srgbClr val="223947"/>
                </a:solidFill>
              </a:defRPr>
            </a:lvl2pPr>
            <a:lvl3pPr lvl="2" algn="ctr" rtl="0">
              <a:spcBef>
                <a:spcPts val="0"/>
              </a:spcBef>
              <a:spcAft>
                <a:spcPts val="0"/>
              </a:spcAft>
              <a:buClr>
                <a:srgbClr val="223947"/>
              </a:buClr>
              <a:buSzPts val="4800"/>
              <a:buNone/>
              <a:defRPr sz="4800">
                <a:solidFill>
                  <a:srgbClr val="223947"/>
                </a:solidFill>
              </a:defRPr>
            </a:lvl3pPr>
            <a:lvl4pPr lvl="3" algn="ctr" rtl="0">
              <a:spcBef>
                <a:spcPts val="0"/>
              </a:spcBef>
              <a:spcAft>
                <a:spcPts val="0"/>
              </a:spcAft>
              <a:buClr>
                <a:srgbClr val="223947"/>
              </a:buClr>
              <a:buSzPts val="4800"/>
              <a:buNone/>
              <a:defRPr sz="4800">
                <a:solidFill>
                  <a:srgbClr val="223947"/>
                </a:solidFill>
              </a:defRPr>
            </a:lvl4pPr>
            <a:lvl5pPr lvl="4" algn="ctr" rtl="0">
              <a:spcBef>
                <a:spcPts val="0"/>
              </a:spcBef>
              <a:spcAft>
                <a:spcPts val="0"/>
              </a:spcAft>
              <a:buClr>
                <a:srgbClr val="223947"/>
              </a:buClr>
              <a:buSzPts val="4800"/>
              <a:buNone/>
              <a:defRPr sz="4800">
                <a:solidFill>
                  <a:srgbClr val="223947"/>
                </a:solidFill>
              </a:defRPr>
            </a:lvl5pPr>
            <a:lvl6pPr lvl="5" algn="ctr" rtl="0">
              <a:spcBef>
                <a:spcPts val="0"/>
              </a:spcBef>
              <a:spcAft>
                <a:spcPts val="0"/>
              </a:spcAft>
              <a:buClr>
                <a:srgbClr val="223947"/>
              </a:buClr>
              <a:buSzPts val="4800"/>
              <a:buNone/>
              <a:defRPr sz="4800">
                <a:solidFill>
                  <a:srgbClr val="223947"/>
                </a:solidFill>
              </a:defRPr>
            </a:lvl6pPr>
            <a:lvl7pPr lvl="6" algn="ctr" rtl="0">
              <a:spcBef>
                <a:spcPts val="0"/>
              </a:spcBef>
              <a:spcAft>
                <a:spcPts val="0"/>
              </a:spcAft>
              <a:buClr>
                <a:srgbClr val="223947"/>
              </a:buClr>
              <a:buSzPts val="4800"/>
              <a:buNone/>
              <a:defRPr sz="4800">
                <a:solidFill>
                  <a:srgbClr val="223947"/>
                </a:solidFill>
              </a:defRPr>
            </a:lvl7pPr>
            <a:lvl8pPr lvl="7" algn="ctr" rtl="0">
              <a:spcBef>
                <a:spcPts val="0"/>
              </a:spcBef>
              <a:spcAft>
                <a:spcPts val="0"/>
              </a:spcAft>
              <a:buClr>
                <a:srgbClr val="223947"/>
              </a:buClr>
              <a:buSzPts val="4800"/>
              <a:buNone/>
              <a:defRPr sz="4800">
                <a:solidFill>
                  <a:srgbClr val="223947"/>
                </a:solidFill>
              </a:defRPr>
            </a:lvl8pPr>
            <a:lvl9pPr lvl="8" algn="ctr" rtl="0">
              <a:spcBef>
                <a:spcPts val="0"/>
              </a:spcBef>
              <a:spcAft>
                <a:spcPts val="0"/>
              </a:spcAft>
              <a:buClr>
                <a:srgbClr val="223947"/>
              </a:buClr>
              <a:buSzPts val="4800"/>
              <a:buNone/>
              <a:defRPr sz="4800">
                <a:solidFill>
                  <a:srgbClr val="223947"/>
                </a:solidFill>
              </a:defRPr>
            </a:lvl9pPr>
          </a:lstStyle>
          <a:p>
            <a:r>
              <a:t>xx%</a:t>
            </a:r>
          </a:p>
        </p:txBody>
      </p:sp>
      <p:sp>
        <p:nvSpPr>
          <p:cNvPr id="410" name="Google Shape;410;p20"/>
          <p:cNvSpPr txBox="1">
            <a:spLocks noGrp="1"/>
          </p:cNvSpPr>
          <p:nvPr>
            <p:ph type="subTitle" idx="1"/>
          </p:nvPr>
        </p:nvSpPr>
        <p:spPr>
          <a:xfrm>
            <a:off x="2519075" y="1898924"/>
            <a:ext cx="4175400" cy="528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r>
              <a:rPr lang="en-US"/>
              <a:t>Click to edit Master subtitle style</a:t>
            </a:r>
            <a:endParaRPr/>
          </a:p>
        </p:txBody>
      </p:sp>
      <p:sp>
        <p:nvSpPr>
          <p:cNvPr id="411" name="Google Shape;411;p20"/>
          <p:cNvSpPr txBox="1">
            <a:spLocks noGrp="1"/>
          </p:cNvSpPr>
          <p:nvPr>
            <p:ph type="subTitle" idx="4"/>
          </p:nvPr>
        </p:nvSpPr>
        <p:spPr>
          <a:xfrm>
            <a:off x="2519075" y="3536617"/>
            <a:ext cx="4175400" cy="528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r>
              <a:rPr lang="en-US"/>
              <a:t>Click to edit Master subtitle style</a:t>
            </a:r>
            <a:endParaRPr/>
          </a:p>
        </p:txBody>
      </p:sp>
      <p:sp>
        <p:nvSpPr>
          <p:cNvPr id="412" name="Google Shape;412;p20"/>
          <p:cNvSpPr txBox="1">
            <a:spLocks noGrp="1"/>
          </p:cNvSpPr>
          <p:nvPr>
            <p:ph type="subTitle" idx="5"/>
          </p:nvPr>
        </p:nvSpPr>
        <p:spPr>
          <a:xfrm>
            <a:off x="2519075" y="5156757"/>
            <a:ext cx="4175400" cy="528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r>
              <a:rPr lang="en-US"/>
              <a:t>Click to edit Master subtitle style</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Title &amp; subtitle slide" type="secHead">
  <p:cSld name="BIG Title &amp; subtitle slide">
    <p:bg>
      <p:bgPr>
        <a:noFill/>
        <a:effectLst/>
      </p:bgPr>
    </p:bg>
    <p:spTree>
      <p:nvGrpSpPr>
        <p:cNvPr id="1" name="Shape 57"/>
        <p:cNvGrpSpPr/>
        <p:nvPr/>
      </p:nvGrpSpPr>
      <p:grpSpPr>
        <a:xfrm>
          <a:off x="0" y="0"/>
          <a:ext cx="0" cy="0"/>
          <a:chOff x="0" y="0"/>
          <a:chExt cx="0" cy="0"/>
        </a:xfrm>
      </p:grpSpPr>
      <p:sp>
        <p:nvSpPr>
          <p:cNvPr id="58" name="Google Shape;58;p3"/>
          <p:cNvSpPr txBox="1">
            <a:spLocks noGrp="1"/>
          </p:cNvSpPr>
          <p:nvPr>
            <p:ph type="sldNum" idx="12"/>
          </p:nvPr>
        </p:nvSpPr>
        <p:spPr>
          <a:xfrm>
            <a:off x="8548658" y="6217623"/>
            <a:ext cx="548700" cy="524800"/>
          </a:xfrm>
          <a:prstGeom prst="rect">
            <a:avLst/>
          </a:prstGeom>
        </p:spPr>
        <p:txBody>
          <a:bodyPr spcFirstLastPara="1" wrap="square" lIns="91425" tIns="91425" rIns="91425" bIns="91425" anchor="ctr"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fld id="{010FDD61-E5EE-4D85-812D-D58CE9835ECF}" type="slidenum">
              <a:rPr lang="en-US" smtClean="0"/>
              <a:t>‹#›</a:t>
            </a:fld>
            <a:endParaRPr lang="en-US"/>
          </a:p>
        </p:txBody>
      </p:sp>
      <p:sp>
        <p:nvSpPr>
          <p:cNvPr id="59" name="Google Shape;59;p3"/>
          <p:cNvSpPr/>
          <p:nvPr/>
        </p:nvSpPr>
        <p:spPr>
          <a:xfrm>
            <a:off x="0" y="5043600"/>
            <a:ext cx="9144000" cy="1814400"/>
          </a:xfrm>
          <a:prstGeom prst="rect">
            <a:avLst/>
          </a:prstGeom>
          <a:solidFill>
            <a:srgbClr val="22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60;p3"/>
          <p:cNvGrpSpPr/>
          <p:nvPr/>
        </p:nvGrpSpPr>
        <p:grpSpPr>
          <a:xfrm>
            <a:off x="5967875" y="5041901"/>
            <a:ext cx="3185650" cy="1816100"/>
            <a:chOff x="5967875" y="3781425"/>
            <a:chExt cx="3185650" cy="1362075"/>
          </a:xfrm>
        </p:grpSpPr>
        <p:sp>
          <p:nvSpPr>
            <p:cNvPr id="61" name="Google Shape;61;p3"/>
            <p:cNvSpPr/>
            <p:nvPr/>
          </p:nvSpPr>
          <p:spPr>
            <a:xfrm>
              <a:off x="6019800" y="3781425"/>
              <a:ext cx="3133725" cy="1362075"/>
            </a:xfrm>
            <a:custGeom>
              <a:avLst/>
              <a:gdLst/>
              <a:ahLst/>
              <a:cxnLst/>
              <a:rect l="l" t="t" r="r" b="b"/>
              <a:pathLst>
                <a:path w="125349" h="54483" extrusionOk="0">
                  <a:moveTo>
                    <a:pt x="52959" y="0"/>
                  </a:moveTo>
                  <a:lnTo>
                    <a:pt x="125349" y="0"/>
                  </a:lnTo>
                  <a:lnTo>
                    <a:pt x="125349" y="54483"/>
                  </a:lnTo>
                  <a:lnTo>
                    <a:pt x="0" y="54483"/>
                  </a:lnTo>
                  <a:close/>
                </a:path>
              </a:pathLst>
            </a:custGeom>
            <a:solidFill>
              <a:srgbClr val="FF125B"/>
            </a:solidFill>
            <a:ln>
              <a:noFill/>
            </a:ln>
          </p:spPr>
        </p:sp>
        <p:sp>
          <p:nvSpPr>
            <p:cNvPr id="62" name="Google Shape;62;p3"/>
            <p:cNvSpPr/>
            <p:nvPr/>
          </p:nvSpPr>
          <p:spPr>
            <a:xfrm rot="8100000">
              <a:off x="7915640" y="3915541"/>
              <a:ext cx="641487" cy="641487"/>
            </a:xfrm>
            <a:prstGeom prst="rect">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rot="8100000">
              <a:off x="7008283" y="3915541"/>
              <a:ext cx="641487" cy="641487"/>
            </a:xfrm>
            <a:prstGeom prst="rect">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rot="8100000">
              <a:off x="8369505" y="4369156"/>
              <a:ext cx="641487" cy="641487"/>
            </a:xfrm>
            <a:prstGeom prst="rect">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rot="8100000">
              <a:off x="7462024" y="4369156"/>
              <a:ext cx="641487" cy="641487"/>
            </a:xfrm>
            <a:prstGeom prst="rect">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rot="8100000">
              <a:off x="6554543" y="4369156"/>
              <a:ext cx="641487" cy="641487"/>
            </a:xfrm>
            <a:prstGeom prst="rect">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7783025" y="4689891"/>
              <a:ext cx="907200" cy="453600"/>
            </a:xfrm>
            <a:prstGeom prst="triangle">
              <a:avLst>
                <a:gd name="adj" fmla="val 50000"/>
              </a:avLst>
            </a:prstGeom>
            <a:solidFill>
              <a:srgbClr val="FF3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75425" y="4689891"/>
              <a:ext cx="907200" cy="453600"/>
            </a:xfrm>
            <a:prstGeom prst="triangle">
              <a:avLst>
                <a:gd name="adj" fmla="val 50000"/>
              </a:avLst>
            </a:prstGeom>
            <a:solidFill>
              <a:srgbClr val="FF3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5967875" y="4689891"/>
              <a:ext cx="907200" cy="453600"/>
            </a:xfrm>
            <a:prstGeom prst="triangle">
              <a:avLst>
                <a:gd name="adj" fmla="val 50000"/>
              </a:avLst>
            </a:prstGeom>
            <a:solidFill>
              <a:srgbClr val="FF3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rot="-5400000">
              <a:off x="8463475" y="4009491"/>
              <a:ext cx="907200" cy="453600"/>
            </a:xfrm>
            <a:prstGeom prst="triangle">
              <a:avLst>
                <a:gd name="adj" fmla="val 50000"/>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rot="-5400000">
              <a:off x="8690275" y="4689891"/>
              <a:ext cx="453600" cy="453600"/>
            </a:xfrm>
            <a:prstGeom prst="rtTriangle">
              <a:avLst/>
            </a:prstGeom>
            <a:solidFill>
              <a:srgbClr val="FF3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rot="10800000">
              <a:off x="7329250" y="3782666"/>
              <a:ext cx="907200" cy="453600"/>
            </a:xfrm>
            <a:prstGeom prst="triangle">
              <a:avLst>
                <a:gd name="adj" fmla="val 50000"/>
              </a:avLst>
            </a:prstGeom>
            <a:solidFill>
              <a:srgbClr val="D600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rot="10800000">
              <a:off x="8236800" y="3782666"/>
              <a:ext cx="907200" cy="453600"/>
            </a:xfrm>
            <a:prstGeom prst="triangle">
              <a:avLst>
                <a:gd name="adj" fmla="val 50000"/>
              </a:avLst>
            </a:prstGeom>
            <a:solidFill>
              <a:srgbClr val="D600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3"/>
          <p:cNvSpPr txBox="1">
            <a:spLocks noGrp="1"/>
          </p:cNvSpPr>
          <p:nvPr>
            <p:ph type="title"/>
          </p:nvPr>
        </p:nvSpPr>
        <p:spPr>
          <a:xfrm>
            <a:off x="60475" y="1803133"/>
            <a:ext cx="5015700" cy="14860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223947"/>
              </a:buClr>
              <a:buSzPts val="3600"/>
              <a:buNone/>
              <a:defRPr b="1">
                <a:solidFill>
                  <a:srgbClr val="223947"/>
                </a:solidFill>
              </a:defRPr>
            </a:lvl1pPr>
            <a:lvl2pPr lvl="1" algn="ctr">
              <a:spcBef>
                <a:spcPts val="0"/>
              </a:spcBef>
              <a:spcAft>
                <a:spcPts val="0"/>
              </a:spcAft>
              <a:buClr>
                <a:srgbClr val="223947"/>
              </a:buClr>
              <a:buSzPts val="4000"/>
              <a:buFont typeface="Maven Pro"/>
              <a:buNone/>
              <a:defRPr sz="4000">
                <a:solidFill>
                  <a:srgbClr val="223947"/>
                </a:solidFill>
                <a:latin typeface="Maven Pro"/>
                <a:ea typeface="Maven Pro"/>
                <a:cs typeface="Maven Pro"/>
                <a:sym typeface="Maven Pro"/>
              </a:defRPr>
            </a:lvl2pPr>
            <a:lvl3pPr lvl="2" algn="ctr">
              <a:spcBef>
                <a:spcPts val="0"/>
              </a:spcBef>
              <a:spcAft>
                <a:spcPts val="0"/>
              </a:spcAft>
              <a:buClr>
                <a:srgbClr val="223947"/>
              </a:buClr>
              <a:buSzPts val="4000"/>
              <a:buFont typeface="Maven Pro"/>
              <a:buNone/>
              <a:defRPr sz="4000">
                <a:solidFill>
                  <a:srgbClr val="223947"/>
                </a:solidFill>
                <a:latin typeface="Maven Pro"/>
                <a:ea typeface="Maven Pro"/>
                <a:cs typeface="Maven Pro"/>
                <a:sym typeface="Maven Pro"/>
              </a:defRPr>
            </a:lvl3pPr>
            <a:lvl4pPr lvl="3" algn="ctr">
              <a:spcBef>
                <a:spcPts val="0"/>
              </a:spcBef>
              <a:spcAft>
                <a:spcPts val="0"/>
              </a:spcAft>
              <a:buClr>
                <a:srgbClr val="223947"/>
              </a:buClr>
              <a:buSzPts val="4000"/>
              <a:buFont typeface="Maven Pro"/>
              <a:buNone/>
              <a:defRPr sz="4000">
                <a:solidFill>
                  <a:srgbClr val="223947"/>
                </a:solidFill>
                <a:latin typeface="Maven Pro"/>
                <a:ea typeface="Maven Pro"/>
                <a:cs typeface="Maven Pro"/>
                <a:sym typeface="Maven Pro"/>
              </a:defRPr>
            </a:lvl4pPr>
            <a:lvl5pPr lvl="4" algn="ctr">
              <a:spcBef>
                <a:spcPts val="0"/>
              </a:spcBef>
              <a:spcAft>
                <a:spcPts val="0"/>
              </a:spcAft>
              <a:buClr>
                <a:srgbClr val="223947"/>
              </a:buClr>
              <a:buSzPts val="4000"/>
              <a:buFont typeface="Maven Pro"/>
              <a:buNone/>
              <a:defRPr sz="4000">
                <a:solidFill>
                  <a:srgbClr val="223947"/>
                </a:solidFill>
                <a:latin typeface="Maven Pro"/>
                <a:ea typeface="Maven Pro"/>
                <a:cs typeface="Maven Pro"/>
                <a:sym typeface="Maven Pro"/>
              </a:defRPr>
            </a:lvl5pPr>
            <a:lvl6pPr lvl="5" algn="ctr">
              <a:spcBef>
                <a:spcPts val="0"/>
              </a:spcBef>
              <a:spcAft>
                <a:spcPts val="0"/>
              </a:spcAft>
              <a:buClr>
                <a:srgbClr val="223947"/>
              </a:buClr>
              <a:buSzPts val="4000"/>
              <a:buFont typeface="Maven Pro"/>
              <a:buNone/>
              <a:defRPr sz="4000">
                <a:solidFill>
                  <a:srgbClr val="223947"/>
                </a:solidFill>
                <a:latin typeface="Maven Pro"/>
                <a:ea typeface="Maven Pro"/>
                <a:cs typeface="Maven Pro"/>
                <a:sym typeface="Maven Pro"/>
              </a:defRPr>
            </a:lvl6pPr>
            <a:lvl7pPr lvl="6" algn="ctr">
              <a:spcBef>
                <a:spcPts val="0"/>
              </a:spcBef>
              <a:spcAft>
                <a:spcPts val="0"/>
              </a:spcAft>
              <a:buClr>
                <a:srgbClr val="223947"/>
              </a:buClr>
              <a:buSzPts val="4000"/>
              <a:buFont typeface="Maven Pro"/>
              <a:buNone/>
              <a:defRPr sz="4000">
                <a:solidFill>
                  <a:srgbClr val="223947"/>
                </a:solidFill>
                <a:latin typeface="Maven Pro"/>
                <a:ea typeface="Maven Pro"/>
                <a:cs typeface="Maven Pro"/>
                <a:sym typeface="Maven Pro"/>
              </a:defRPr>
            </a:lvl7pPr>
            <a:lvl8pPr lvl="7" algn="ctr">
              <a:spcBef>
                <a:spcPts val="0"/>
              </a:spcBef>
              <a:spcAft>
                <a:spcPts val="0"/>
              </a:spcAft>
              <a:buClr>
                <a:srgbClr val="223947"/>
              </a:buClr>
              <a:buSzPts val="4000"/>
              <a:buFont typeface="Maven Pro"/>
              <a:buNone/>
              <a:defRPr sz="4000">
                <a:solidFill>
                  <a:srgbClr val="223947"/>
                </a:solidFill>
                <a:latin typeface="Maven Pro"/>
                <a:ea typeface="Maven Pro"/>
                <a:cs typeface="Maven Pro"/>
                <a:sym typeface="Maven Pro"/>
              </a:defRPr>
            </a:lvl8pPr>
            <a:lvl9pPr lvl="8" algn="ctr">
              <a:spcBef>
                <a:spcPts val="0"/>
              </a:spcBef>
              <a:spcAft>
                <a:spcPts val="0"/>
              </a:spcAft>
              <a:buClr>
                <a:srgbClr val="223947"/>
              </a:buClr>
              <a:buSzPts val="4000"/>
              <a:buFont typeface="Maven Pro"/>
              <a:buNone/>
              <a:defRPr sz="4000">
                <a:solidFill>
                  <a:srgbClr val="223947"/>
                </a:solidFill>
                <a:latin typeface="Maven Pro"/>
                <a:ea typeface="Maven Pro"/>
                <a:cs typeface="Maven Pro"/>
                <a:sym typeface="Maven Pro"/>
              </a:defRPr>
            </a:lvl9pPr>
          </a:lstStyle>
          <a:p>
            <a:r>
              <a:rPr lang="en-US"/>
              <a:t>Click to edit Master title style</a:t>
            </a:r>
            <a:endParaRPr/>
          </a:p>
        </p:txBody>
      </p:sp>
      <p:sp>
        <p:nvSpPr>
          <p:cNvPr id="75" name="Google Shape;75;p3"/>
          <p:cNvSpPr txBox="1">
            <a:spLocks noGrp="1"/>
          </p:cNvSpPr>
          <p:nvPr>
            <p:ph type="subTitle" idx="1"/>
          </p:nvPr>
        </p:nvSpPr>
        <p:spPr>
          <a:xfrm>
            <a:off x="1232650" y="3453967"/>
            <a:ext cx="2671500" cy="14528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1400">
                <a:solidFill>
                  <a:srgbClr val="223947"/>
                </a:solidFill>
                <a:latin typeface="EB Garamond"/>
                <a:ea typeface="EB Garamond"/>
                <a:cs typeface="EB Garamond"/>
                <a:sym typeface="EB Garamond"/>
              </a:defRPr>
            </a:lvl1pPr>
            <a:lvl2pPr lvl="1" algn="ctr">
              <a:spcBef>
                <a:spcPts val="0"/>
              </a:spcBef>
              <a:spcAft>
                <a:spcPts val="0"/>
              </a:spcAft>
              <a:buNone/>
              <a:defRPr>
                <a:solidFill>
                  <a:srgbClr val="223947"/>
                </a:solidFill>
                <a:latin typeface="EB Garamond"/>
                <a:ea typeface="EB Garamond"/>
                <a:cs typeface="EB Garamond"/>
                <a:sym typeface="EB Garamond"/>
              </a:defRPr>
            </a:lvl2pPr>
            <a:lvl3pPr lvl="2" algn="ctr">
              <a:spcBef>
                <a:spcPts val="0"/>
              </a:spcBef>
              <a:spcAft>
                <a:spcPts val="0"/>
              </a:spcAft>
              <a:buNone/>
              <a:defRPr>
                <a:solidFill>
                  <a:srgbClr val="223947"/>
                </a:solidFill>
                <a:latin typeface="EB Garamond"/>
                <a:ea typeface="EB Garamond"/>
                <a:cs typeface="EB Garamond"/>
                <a:sym typeface="EB Garamond"/>
              </a:defRPr>
            </a:lvl3pPr>
            <a:lvl4pPr lvl="3" algn="ctr">
              <a:spcBef>
                <a:spcPts val="0"/>
              </a:spcBef>
              <a:spcAft>
                <a:spcPts val="0"/>
              </a:spcAft>
              <a:buNone/>
              <a:defRPr>
                <a:solidFill>
                  <a:srgbClr val="223947"/>
                </a:solidFill>
                <a:latin typeface="EB Garamond"/>
                <a:ea typeface="EB Garamond"/>
                <a:cs typeface="EB Garamond"/>
                <a:sym typeface="EB Garamond"/>
              </a:defRPr>
            </a:lvl4pPr>
            <a:lvl5pPr lvl="4" algn="ctr">
              <a:spcBef>
                <a:spcPts val="0"/>
              </a:spcBef>
              <a:spcAft>
                <a:spcPts val="0"/>
              </a:spcAft>
              <a:buNone/>
              <a:defRPr>
                <a:solidFill>
                  <a:srgbClr val="223947"/>
                </a:solidFill>
                <a:latin typeface="EB Garamond"/>
                <a:ea typeface="EB Garamond"/>
                <a:cs typeface="EB Garamond"/>
                <a:sym typeface="EB Garamond"/>
              </a:defRPr>
            </a:lvl5pPr>
            <a:lvl6pPr lvl="5" algn="ctr">
              <a:spcBef>
                <a:spcPts val="0"/>
              </a:spcBef>
              <a:spcAft>
                <a:spcPts val="0"/>
              </a:spcAft>
              <a:buNone/>
              <a:defRPr>
                <a:solidFill>
                  <a:srgbClr val="223947"/>
                </a:solidFill>
                <a:latin typeface="EB Garamond"/>
                <a:ea typeface="EB Garamond"/>
                <a:cs typeface="EB Garamond"/>
                <a:sym typeface="EB Garamond"/>
              </a:defRPr>
            </a:lvl6pPr>
            <a:lvl7pPr lvl="6" algn="ctr">
              <a:spcBef>
                <a:spcPts val="0"/>
              </a:spcBef>
              <a:spcAft>
                <a:spcPts val="0"/>
              </a:spcAft>
              <a:buNone/>
              <a:defRPr>
                <a:solidFill>
                  <a:srgbClr val="223947"/>
                </a:solidFill>
                <a:latin typeface="EB Garamond"/>
                <a:ea typeface="EB Garamond"/>
                <a:cs typeface="EB Garamond"/>
                <a:sym typeface="EB Garamond"/>
              </a:defRPr>
            </a:lvl7pPr>
            <a:lvl8pPr lvl="7" algn="ctr">
              <a:spcBef>
                <a:spcPts val="0"/>
              </a:spcBef>
              <a:spcAft>
                <a:spcPts val="0"/>
              </a:spcAft>
              <a:buNone/>
              <a:defRPr>
                <a:solidFill>
                  <a:srgbClr val="223947"/>
                </a:solidFill>
                <a:latin typeface="EB Garamond"/>
                <a:ea typeface="EB Garamond"/>
                <a:cs typeface="EB Garamond"/>
                <a:sym typeface="EB Garamond"/>
              </a:defRPr>
            </a:lvl8pPr>
            <a:lvl9pPr lvl="8" algn="ctr">
              <a:spcBef>
                <a:spcPts val="0"/>
              </a:spcBef>
              <a:spcAft>
                <a:spcPts val="0"/>
              </a:spcAft>
              <a:buNone/>
              <a:defRPr>
                <a:solidFill>
                  <a:srgbClr val="223947"/>
                </a:solidFill>
                <a:latin typeface="EB Garamond"/>
                <a:ea typeface="EB Garamond"/>
                <a:cs typeface="EB Garamond"/>
                <a:sym typeface="EB Garamond"/>
              </a:defRPr>
            </a:lvl9pPr>
          </a:lstStyle>
          <a:p>
            <a:r>
              <a:rPr lang="en-US"/>
              <a:t>Click to edit Master subtitle style</a:t>
            </a:r>
            <a:endParaRPr/>
          </a:p>
        </p:txBody>
      </p:sp>
    </p:spTree>
  </p:cSld>
  <p:clrMapOvr>
    <a:masterClrMapping/>
  </p:clrMapOvr>
  <p:extLst>
    <p:ext uri="{DCECCB84-F9BA-43D5-87BE-67443E8EF086}">
      <p15:sldGuideLst xmlns:p15="http://schemas.microsoft.com/office/powerpoint/2012/main">
        <p15:guide id="1" orient="horz" pos="1417">
          <p15:clr>
            <a:srgbClr val="FA7B17"/>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Abstract Corners">
  <p:cSld name="Big Abstract Corners">
    <p:spTree>
      <p:nvGrpSpPr>
        <p:cNvPr id="1" name="Shape 413"/>
        <p:cNvGrpSpPr/>
        <p:nvPr/>
      </p:nvGrpSpPr>
      <p:grpSpPr>
        <a:xfrm>
          <a:off x="0" y="0"/>
          <a:ext cx="0" cy="0"/>
          <a:chOff x="0" y="0"/>
          <a:chExt cx="0" cy="0"/>
        </a:xfrm>
      </p:grpSpPr>
      <p:grpSp>
        <p:nvGrpSpPr>
          <p:cNvPr id="414" name="Google Shape;414;p21"/>
          <p:cNvGrpSpPr/>
          <p:nvPr/>
        </p:nvGrpSpPr>
        <p:grpSpPr>
          <a:xfrm>
            <a:off x="-150" y="-11"/>
            <a:ext cx="4083675" cy="5443212"/>
            <a:chOff x="-150" y="-9"/>
            <a:chExt cx="4083675" cy="4082409"/>
          </a:xfrm>
        </p:grpSpPr>
        <p:sp>
          <p:nvSpPr>
            <p:cNvPr id="415" name="Google Shape;415;p21"/>
            <p:cNvSpPr/>
            <p:nvPr/>
          </p:nvSpPr>
          <p:spPr>
            <a:xfrm rot="5400000">
              <a:off x="0" y="0"/>
              <a:ext cx="4076700" cy="4076700"/>
            </a:xfrm>
            <a:prstGeom prst="rtTriangle">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1"/>
            <p:cNvSpPr/>
            <p:nvPr/>
          </p:nvSpPr>
          <p:spPr>
            <a:xfrm rot="-2700000">
              <a:off x="586723" y="586463"/>
              <a:ext cx="641487" cy="641487"/>
            </a:xfrm>
            <a:prstGeom prst="rect">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1"/>
            <p:cNvSpPr/>
            <p:nvPr/>
          </p:nvSpPr>
          <p:spPr>
            <a:xfrm rot="-2700000">
              <a:off x="1494079" y="586463"/>
              <a:ext cx="641487" cy="641487"/>
            </a:xfrm>
            <a:prstGeom prst="rect">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1"/>
            <p:cNvSpPr/>
            <p:nvPr/>
          </p:nvSpPr>
          <p:spPr>
            <a:xfrm rot="-2700000">
              <a:off x="2401436" y="586463"/>
              <a:ext cx="641487" cy="641487"/>
            </a:xfrm>
            <a:prstGeom prst="rect">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1"/>
            <p:cNvSpPr/>
            <p:nvPr/>
          </p:nvSpPr>
          <p:spPr>
            <a:xfrm rot="-2700000">
              <a:off x="1040326" y="1040053"/>
              <a:ext cx="641487" cy="641487"/>
            </a:xfrm>
            <a:prstGeom prst="rect">
              <a:avLst/>
            </a:prstGeom>
            <a:solidFill>
              <a:srgbClr val="D600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1"/>
            <p:cNvSpPr/>
            <p:nvPr/>
          </p:nvSpPr>
          <p:spPr>
            <a:xfrm rot="-2700000">
              <a:off x="1947808" y="1040053"/>
              <a:ext cx="641487" cy="641487"/>
            </a:xfrm>
            <a:prstGeom prst="rect">
              <a:avLst/>
            </a:prstGeom>
            <a:solidFill>
              <a:srgbClr val="D600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1"/>
            <p:cNvSpPr/>
            <p:nvPr/>
          </p:nvSpPr>
          <p:spPr>
            <a:xfrm rot="-2700000">
              <a:off x="132845" y="1040053"/>
              <a:ext cx="641487" cy="641487"/>
            </a:xfrm>
            <a:prstGeom prst="rect">
              <a:avLst/>
            </a:prstGeom>
            <a:solidFill>
              <a:srgbClr val="D600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1"/>
            <p:cNvSpPr/>
            <p:nvPr/>
          </p:nvSpPr>
          <p:spPr>
            <a:xfrm rot="-2700000">
              <a:off x="586586" y="1493644"/>
              <a:ext cx="641487" cy="641487"/>
            </a:xfrm>
            <a:prstGeom prst="rect">
              <a:avLst/>
            </a:prstGeom>
            <a:solidFill>
              <a:srgbClr val="BF0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1"/>
            <p:cNvSpPr/>
            <p:nvPr/>
          </p:nvSpPr>
          <p:spPr>
            <a:xfrm rot="-2700000">
              <a:off x="1494067" y="1493644"/>
              <a:ext cx="641487" cy="641487"/>
            </a:xfrm>
            <a:prstGeom prst="rect">
              <a:avLst/>
            </a:prstGeom>
            <a:solidFill>
              <a:srgbClr val="BF0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1"/>
            <p:cNvSpPr/>
            <p:nvPr/>
          </p:nvSpPr>
          <p:spPr>
            <a:xfrm rot="-2700000">
              <a:off x="1040326" y="1947259"/>
              <a:ext cx="641487" cy="641487"/>
            </a:xfrm>
            <a:prstGeom prst="rect">
              <a:avLst/>
            </a:prstGeom>
            <a:solidFill>
              <a:srgbClr val="A80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1"/>
            <p:cNvSpPr/>
            <p:nvPr/>
          </p:nvSpPr>
          <p:spPr>
            <a:xfrm rot="-2700000">
              <a:off x="132845" y="1947259"/>
              <a:ext cx="641487" cy="641487"/>
            </a:xfrm>
            <a:prstGeom prst="rect">
              <a:avLst/>
            </a:prstGeom>
            <a:solidFill>
              <a:srgbClr val="A80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1"/>
            <p:cNvSpPr/>
            <p:nvPr/>
          </p:nvSpPr>
          <p:spPr>
            <a:xfrm rot="-2700000">
              <a:off x="586598" y="2400850"/>
              <a:ext cx="641487" cy="641487"/>
            </a:xfrm>
            <a:prstGeom prst="rect">
              <a:avLst/>
            </a:prstGeom>
            <a:solidFill>
              <a:srgbClr val="8E0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1"/>
            <p:cNvSpPr/>
            <p:nvPr/>
          </p:nvSpPr>
          <p:spPr>
            <a:xfrm rot="-2700000">
              <a:off x="132858" y="2854591"/>
              <a:ext cx="641487" cy="641487"/>
            </a:xfrm>
            <a:prstGeom prst="rect">
              <a:avLst/>
            </a:prstGeom>
            <a:solidFill>
              <a:srgbClr val="7C00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1"/>
            <p:cNvSpPr/>
            <p:nvPr/>
          </p:nvSpPr>
          <p:spPr>
            <a:xfrm rot="-2700000">
              <a:off x="132858" y="132847"/>
              <a:ext cx="641487" cy="641487"/>
            </a:xfrm>
            <a:prstGeom prst="rect">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1"/>
            <p:cNvSpPr/>
            <p:nvPr/>
          </p:nvSpPr>
          <p:spPr>
            <a:xfrm rot="-2700000">
              <a:off x="1040339" y="132847"/>
              <a:ext cx="641487" cy="641487"/>
            </a:xfrm>
            <a:prstGeom prst="rect">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1"/>
            <p:cNvSpPr/>
            <p:nvPr/>
          </p:nvSpPr>
          <p:spPr>
            <a:xfrm rot="-2700000">
              <a:off x="1947820" y="132847"/>
              <a:ext cx="641487" cy="641487"/>
            </a:xfrm>
            <a:prstGeom prst="rect">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1"/>
            <p:cNvSpPr/>
            <p:nvPr/>
          </p:nvSpPr>
          <p:spPr>
            <a:xfrm rot="-2700000">
              <a:off x="2855301" y="132847"/>
              <a:ext cx="641487" cy="641487"/>
            </a:xfrm>
            <a:prstGeom prst="rect">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1"/>
            <p:cNvSpPr/>
            <p:nvPr/>
          </p:nvSpPr>
          <p:spPr>
            <a:xfrm rot="10800000">
              <a:off x="453625" y="0"/>
              <a:ext cx="907200" cy="453600"/>
            </a:xfrm>
            <a:prstGeom prst="triangle">
              <a:avLst>
                <a:gd name="adj" fmla="val 50000"/>
              </a:avLst>
            </a:prstGeom>
            <a:solidFill>
              <a:srgbClr val="FF3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1"/>
            <p:cNvSpPr/>
            <p:nvPr/>
          </p:nvSpPr>
          <p:spPr>
            <a:xfrm rot="10800000">
              <a:off x="1361225" y="0"/>
              <a:ext cx="907200" cy="453600"/>
            </a:xfrm>
            <a:prstGeom prst="triangle">
              <a:avLst>
                <a:gd name="adj" fmla="val 50000"/>
              </a:avLst>
            </a:prstGeom>
            <a:solidFill>
              <a:srgbClr val="FF3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1"/>
            <p:cNvSpPr/>
            <p:nvPr/>
          </p:nvSpPr>
          <p:spPr>
            <a:xfrm rot="10800000">
              <a:off x="2268775" y="0"/>
              <a:ext cx="907200" cy="453600"/>
            </a:xfrm>
            <a:prstGeom prst="triangle">
              <a:avLst>
                <a:gd name="adj" fmla="val 50000"/>
              </a:avLst>
            </a:prstGeom>
            <a:solidFill>
              <a:srgbClr val="FF3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1"/>
            <p:cNvSpPr/>
            <p:nvPr/>
          </p:nvSpPr>
          <p:spPr>
            <a:xfrm rot="5400000">
              <a:off x="-226825" y="680400"/>
              <a:ext cx="907200" cy="453600"/>
            </a:xfrm>
            <a:prstGeom prst="triangle">
              <a:avLst>
                <a:gd name="adj" fmla="val 50000"/>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1"/>
            <p:cNvSpPr/>
            <p:nvPr/>
          </p:nvSpPr>
          <p:spPr>
            <a:xfrm rot="5400000">
              <a:off x="-226825" y="1587663"/>
              <a:ext cx="907200" cy="453600"/>
            </a:xfrm>
            <a:prstGeom prst="triangle">
              <a:avLst>
                <a:gd name="adj" fmla="val 50000"/>
              </a:avLst>
            </a:prstGeom>
            <a:solidFill>
              <a:srgbClr val="BF0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1"/>
            <p:cNvSpPr/>
            <p:nvPr/>
          </p:nvSpPr>
          <p:spPr>
            <a:xfrm rot="5400000">
              <a:off x="-226950" y="2494800"/>
              <a:ext cx="907200" cy="453600"/>
            </a:xfrm>
            <a:prstGeom prst="triangle">
              <a:avLst>
                <a:gd name="adj" fmla="val 50000"/>
              </a:avLst>
            </a:prstGeom>
            <a:solidFill>
              <a:srgbClr val="8E0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1"/>
            <p:cNvSpPr/>
            <p:nvPr/>
          </p:nvSpPr>
          <p:spPr>
            <a:xfrm rot="5400000">
              <a:off x="-226825" y="3402000"/>
              <a:ext cx="907200" cy="453600"/>
            </a:xfrm>
            <a:prstGeom prst="triangle">
              <a:avLst>
                <a:gd name="adj" fmla="val 50000"/>
              </a:avLst>
            </a:prstGeom>
            <a:solidFill>
              <a:srgbClr val="6B0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1"/>
            <p:cNvSpPr/>
            <p:nvPr/>
          </p:nvSpPr>
          <p:spPr>
            <a:xfrm rot="10800000">
              <a:off x="3176325" y="0"/>
              <a:ext cx="907200" cy="453600"/>
            </a:xfrm>
            <a:prstGeom prst="triangle">
              <a:avLst>
                <a:gd name="adj" fmla="val 50000"/>
              </a:avLst>
            </a:prstGeom>
            <a:solidFill>
              <a:srgbClr val="FF3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1"/>
            <p:cNvSpPr/>
            <p:nvPr/>
          </p:nvSpPr>
          <p:spPr>
            <a:xfrm rot="5400000">
              <a:off x="-25" y="0"/>
              <a:ext cx="453600" cy="453600"/>
            </a:xfrm>
            <a:prstGeom prst="rtTriangle">
              <a:avLst/>
            </a:prstGeom>
            <a:solidFill>
              <a:srgbClr val="FF3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1" name="Google Shape;441;p21"/>
          <p:cNvSpPr txBox="1">
            <a:spLocks noGrp="1"/>
          </p:cNvSpPr>
          <p:nvPr>
            <p:ph type="title"/>
          </p:nvPr>
        </p:nvSpPr>
        <p:spPr>
          <a:xfrm>
            <a:off x="6709125" y="2557900"/>
            <a:ext cx="1606500" cy="716000"/>
          </a:xfrm>
          <a:prstGeom prst="rect">
            <a:avLst/>
          </a:prstGeom>
          <a:noFill/>
          <a:ln>
            <a:noFill/>
          </a:ln>
        </p:spPr>
        <p:txBody>
          <a:bodyPr spcFirstLastPara="1" wrap="square" lIns="0" tIns="0" rIns="0" bIns="0" anchor="b" anchorCtr="0">
            <a:noAutofit/>
          </a:bodyPr>
          <a:lstStyle>
            <a:lvl1pPr marR="0" lvl="0" algn="r" rtl="0">
              <a:spcBef>
                <a:spcPts val="0"/>
              </a:spcBef>
              <a:spcAft>
                <a:spcPts val="0"/>
              </a:spcAft>
              <a:buClr>
                <a:srgbClr val="525252"/>
              </a:buClr>
              <a:buSzPts val="2400"/>
              <a:buNone/>
              <a:defRPr sz="2400" i="0" u="none" strike="noStrike" cap="none">
                <a:solidFill>
                  <a:srgbClr val="525252"/>
                </a:solidFill>
              </a:defRPr>
            </a:lvl1pPr>
            <a:lvl2pPr lvl="1" algn="r" rtl="0">
              <a:spcBef>
                <a:spcPts val="0"/>
              </a:spcBef>
              <a:spcAft>
                <a:spcPts val="0"/>
              </a:spcAft>
              <a:buClr>
                <a:srgbClr val="525252"/>
              </a:buClr>
              <a:buSzPts val="2400"/>
              <a:buNone/>
              <a:defRPr sz="2400">
                <a:solidFill>
                  <a:srgbClr val="525252"/>
                </a:solidFill>
              </a:defRPr>
            </a:lvl2pPr>
            <a:lvl3pPr lvl="2" algn="r" rtl="0">
              <a:spcBef>
                <a:spcPts val="0"/>
              </a:spcBef>
              <a:spcAft>
                <a:spcPts val="0"/>
              </a:spcAft>
              <a:buClr>
                <a:srgbClr val="525252"/>
              </a:buClr>
              <a:buSzPts val="2400"/>
              <a:buNone/>
              <a:defRPr sz="2400">
                <a:solidFill>
                  <a:srgbClr val="525252"/>
                </a:solidFill>
              </a:defRPr>
            </a:lvl3pPr>
            <a:lvl4pPr lvl="3" algn="r" rtl="0">
              <a:spcBef>
                <a:spcPts val="0"/>
              </a:spcBef>
              <a:spcAft>
                <a:spcPts val="0"/>
              </a:spcAft>
              <a:buClr>
                <a:srgbClr val="525252"/>
              </a:buClr>
              <a:buSzPts val="2400"/>
              <a:buNone/>
              <a:defRPr sz="2400">
                <a:solidFill>
                  <a:srgbClr val="525252"/>
                </a:solidFill>
              </a:defRPr>
            </a:lvl4pPr>
            <a:lvl5pPr lvl="4" algn="r" rtl="0">
              <a:spcBef>
                <a:spcPts val="0"/>
              </a:spcBef>
              <a:spcAft>
                <a:spcPts val="0"/>
              </a:spcAft>
              <a:buClr>
                <a:srgbClr val="525252"/>
              </a:buClr>
              <a:buSzPts val="2400"/>
              <a:buNone/>
              <a:defRPr sz="2400">
                <a:solidFill>
                  <a:srgbClr val="525252"/>
                </a:solidFill>
              </a:defRPr>
            </a:lvl5pPr>
            <a:lvl6pPr lvl="5" algn="r" rtl="0">
              <a:spcBef>
                <a:spcPts val="0"/>
              </a:spcBef>
              <a:spcAft>
                <a:spcPts val="0"/>
              </a:spcAft>
              <a:buClr>
                <a:srgbClr val="525252"/>
              </a:buClr>
              <a:buSzPts val="2400"/>
              <a:buNone/>
              <a:defRPr sz="2400">
                <a:solidFill>
                  <a:srgbClr val="525252"/>
                </a:solidFill>
              </a:defRPr>
            </a:lvl6pPr>
            <a:lvl7pPr lvl="6" algn="r" rtl="0">
              <a:spcBef>
                <a:spcPts val="0"/>
              </a:spcBef>
              <a:spcAft>
                <a:spcPts val="0"/>
              </a:spcAft>
              <a:buClr>
                <a:srgbClr val="525252"/>
              </a:buClr>
              <a:buSzPts val="2400"/>
              <a:buNone/>
              <a:defRPr sz="2400">
                <a:solidFill>
                  <a:srgbClr val="525252"/>
                </a:solidFill>
              </a:defRPr>
            </a:lvl7pPr>
            <a:lvl8pPr lvl="7" algn="r" rtl="0">
              <a:spcBef>
                <a:spcPts val="0"/>
              </a:spcBef>
              <a:spcAft>
                <a:spcPts val="0"/>
              </a:spcAft>
              <a:buClr>
                <a:srgbClr val="525252"/>
              </a:buClr>
              <a:buSzPts val="2400"/>
              <a:buNone/>
              <a:defRPr sz="2400">
                <a:solidFill>
                  <a:srgbClr val="525252"/>
                </a:solidFill>
              </a:defRPr>
            </a:lvl8pPr>
            <a:lvl9pPr lvl="8" algn="r" rtl="0">
              <a:spcBef>
                <a:spcPts val="0"/>
              </a:spcBef>
              <a:spcAft>
                <a:spcPts val="0"/>
              </a:spcAft>
              <a:buClr>
                <a:srgbClr val="525252"/>
              </a:buClr>
              <a:buSzPts val="2400"/>
              <a:buNone/>
              <a:defRPr sz="2400">
                <a:solidFill>
                  <a:srgbClr val="525252"/>
                </a:solidFill>
              </a:defRPr>
            </a:lvl9pPr>
          </a:lstStyle>
          <a:p>
            <a:r>
              <a:rPr lang="en-US"/>
              <a:t>Click to edit Master title style</a:t>
            </a:r>
            <a:endParaRPr/>
          </a:p>
        </p:txBody>
      </p:sp>
      <p:sp>
        <p:nvSpPr>
          <p:cNvPr id="442" name="Google Shape;442;p21"/>
          <p:cNvSpPr txBox="1">
            <a:spLocks noGrp="1"/>
          </p:cNvSpPr>
          <p:nvPr>
            <p:ph type="subTitle" idx="1"/>
          </p:nvPr>
        </p:nvSpPr>
        <p:spPr>
          <a:xfrm>
            <a:off x="6277650" y="3875433"/>
            <a:ext cx="2037900" cy="1459600"/>
          </a:xfrm>
          <a:prstGeom prst="rect">
            <a:avLst/>
          </a:prstGeom>
        </p:spPr>
        <p:txBody>
          <a:bodyPr spcFirstLastPara="1" wrap="square" lIns="91425" tIns="91425" rIns="0" bIns="91425" anchor="t" anchorCtr="0">
            <a:noAutofit/>
          </a:bodyPr>
          <a:lstStyle>
            <a:lvl1pPr lvl="0" algn="r" rtl="0">
              <a:spcBef>
                <a:spcPts val="0"/>
              </a:spcBef>
              <a:spcAft>
                <a:spcPts val="0"/>
              </a:spcAft>
              <a:buNone/>
              <a:defRPr sz="1400"/>
            </a:lvl1pPr>
            <a:lvl2pPr lvl="1" algn="r" rtl="0">
              <a:spcBef>
                <a:spcPts val="0"/>
              </a:spcBef>
              <a:spcAft>
                <a:spcPts val="0"/>
              </a:spcAft>
              <a:buNone/>
              <a:defRPr sz="1400"/>
            </a:lvl2pPr>
            <a:lvl3pPr lvl="2" algn="r" rtl="0">
              <a:spcBef>
                <a:spcPts val="0"/>
              </a:spcBef>
              <a:spcAft>
                <a:spcPts val="0"/>
              </a:spcAft>
              <a:buNone/>
              <a:defRPr sz="1400"/>
            </a:lvl3pPr>
            <a:lvl4pPr lvl="3" algn="r" rtl="0">
              <a:spcBef>
                <a:spcPts val="0"/>
              </a:spcBef>
              <a:spcAft>
                <a:spcPts val="0"/>
              </a:spcAft>
              <a:buNone/>
              <a:defRPr sz="1400"/>
            </a:lvl4pPr>
            <a:lvl5pPr lvl="4" algn="r" rtl="0">
              <a:spcBef>
                <a:spcPts val="0"/>
              </a:spcBef>
              <a:spcAft>
                <a:spcPts val="0"/>
              </a:spcAft>
              <a:buNone/>
              <a:defRPr sz="1400"/>
            </a:lvl5pPr>
            <a:lvl6pPr lvl="5" algn="r" rtl="0">
              <a:spcBef>
                <a:spcPts val="0"/>
              </a:spcBef>
              <a:spcAft>
                <a:spcPts val="0"/>
              </a:spcAft>
              <a:buNone/>
              <a:defRPr sz="1400"/>
            </a:lvl6pPr>
            <a:lvl7pPr lvl="6" algn="r" rtl="0">
              <a:spcBef>
                <a:spcPts val="0"/>
              </a:spcBef>
              <a:spcAft>
                <a:spcPts val="0"/>
              </a:spcAft>
              <a:buNone/>
              <a:defRPr sz="1400"/>
            </a:lvl7pPr>
            <a:lvl8pPr lvl="7" algn="r" rtl="0">
              <a:spcBef>
                <a:spcPts val="0"/>
              </a:spcBef>
              <a:spcAft>
                <a:spcPts val="0"/>
              </a:spcAft>
              <a:buNone/>
              <a:defRPr sz="1400"/>
            </a:lvl8pPr>
            <a:lvl9pPr lvl="8" algn="r" rtl="0">
              <a:spcBef>
                <a:spcPts val="0"/>
              </a:spcBef>
              <a:spcAft>
                <a:spcPts val="0"/>
              </a:spcAft>
              <a:buNone/>
              <a:defRPr sz="1400"/>
            </a:lvl9pPr>
          </a:lstStyle>
          <a:p>
            <a:r>
              <a:rPr lang="en-US"/>
              <a:t>Click to edit Master subtitle style</a:t>
            </a:r>
            <a:endParaRPr/>
          </a:p>
        </p:txBody>
      </p:sp>
      <p:sp>
        <p:nvSpPr>
          <p:cNvPr id="443" name="Google Shape;443;p21"/>
          <p:cNvSpPr/>
          <p:nvPr/>
        </p:nvSpPr>
        <p:spPr>
          <a:xfrm rot="10800000">
            <a:off x="7863229" y="3473028"/>
            <a:ext cx="452400" cy="300800"/>
          </a:xfrm>
          <a:prstGeom prst="triangle">
            <a:avLst>
              <a:gd name="adj" fmla="val 50000"/>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Abstract Corners 1">
  <p:cSld name="Big Abstract Corners 1">
    <p:bg>
      <p:bgPr>
        <a:solidFill>
          <a:srgbClr val="1F3441"/>
        </a:solidFill>
        <a:effectLst/>
      </p:bgPr>
    </p:bg>
    <p:spTree>
      <p:nvGrpSpPr>
        <p:cNvPr id="1" name="Shape 444"/>
        <p:cNvGrpSpPr/>
        <p:nvPr/>
      </p:nvGrpSpPr>
      <p:grpSpPr>
        <a:xfrm>
          <a:off x="0" y="0"/>
          <a:ext cx="0" cy="0"/>
          <a:chOff x="0" y="0"/>
          <a:chExt cx="0" cy="0"/>
        </a:xfrm>
      </p:grpSpPr>
      <p:sp>
        <p:nvSpPr>
          <p:cNvPr id="445" name="Google Shape;445;p22"/>
          <p:cNvSpPr txBox="1">
            <a:spLocks noGrp="1"/>
          </p:cNvSpPr>
          <p:nvPr>
            <p:ph type="title"/>
          </p:nvPr>
        </p:nvSpPr>
        <p:spPr>
          <a:xfrm>
            <a:off x="3964200" y="2557900"/>
            <a:ext cx="1606500" cy="716000"/>
          </a:xfrm>
          <a:prstGeom prst="rect">
            <a:avLst/>
          </a:prstGeom>
          <a:noFill/>
          <a:ln>
            <a:noFill/>
          </a:ln>
        </p:spPr>
        <p:txBody>
          <a:bodyPr spcFirstLastPara="1" wrap="square" lIns="0" tIns="0" rIns="0" bIns="0" anchor="b" anchorCtr="0">
            <a:noAutofit/>
          </a:bodyPr>
          <a:lstStyle>
            <a:lvl1pPr marR="0" lvl="0" rtl="0">
              <a:spcBef>
                <a:spcPts val="0"/>
              </a:spcBef>
              <a:spcAft>
                <a:spcPts val="0"/>
              </a:spcAft>
              <a:buClr>
                <a:srgbClr val="435D74"/>
              </a:buClr>
              <a:buSzPts val="2400"/>
              <a:buNone/>
              <a:defRPr sz="2400" i="0" u="none" strike="noStrike" cap="none">
                <a:solidFill>
                  <a:srgbClr val="435D74"/>
                </a:solidFill>
              </a:defRPr>
            </a:lvl1pPr>
            <a:lvl2pPr lvl="1" rtl="0">
              <a:spcBef>
                <a:spcPts val="0"/>
              </a:spcBef>
              <a:spcAft>
                <a:spcPts val="0"/>
              </a:spcAft>
              <a:buClr>
                <a:srgbClr val="435D74"/>
              </a:buClr>
              <a:buSzPts val="2400"/>
              <a:buNone/>
              <a:defRPr sz="2400">
                <a:solidFill>
                  <a:srgbClr val="435D74"/>
                </a:solidFill>
              </a:defRPr>
            </a:lvl2pPr>
            <a:lvl3pPr lvl="2" rtl="0">
              <a:spcBef>
                <a:spcPts val="0"/>
              </a:spcBef>
              <a:spcAft>
                <a:spcPts val="0"/>
              </a:spcAft>
              <a:buClr>
                <a:srgbClr val="435D74"/>
              </a:buClr>
              <a:buSzPts val="2400"/>
              <a:buNone/>
              <a:defRPr sz="2400">
                <a:solidFill>
                  <a:srgbClr val="435D74"/>
                </a:solidFill>
              </a:defRPr>
            </a:lvl3pPr>
            <a:lvl4pPr lvl="3" rtl="0">
              <a:spcBef>
                <a:spcPts val="0"/>
              </a:spcBef>
              <a:spcAft>
                <a:spcPts val="0"/>
              </a:spcAft>
              <a:buClr>
                <a:srgbClr val="435D74"/>
              </a:buClr>
              <a:buSzPts val="2400"/>
              <a:buNone/>
              <a:defRPr sz="2400">
                <a:solidFill>
                  <a:srgbClr val="435D74"/>
                </a:solidFill>
              </a:defRPr>
            </a:lvl4pPr>
            <a:lvl5pPr lvl="4" rtl="0">
              <a:spcBef>
                <a:spcPts val="0"/>
              </a:spcBef>
              <a:spcAft>
                <a:spcPts val="0"/>
              </a:spcAft>
              <a:buClr>
                <a:srgbClr val="435D74"/>
              </a:buClr>
              <a:buSzPts val="2400"/>
              <a:buNone/>
              <a:defRPr sz="2400">
                <a:solidFill>
                  <a:srgbClr val="435D74"/>
                </a:solidFill>
              </a:defRPr>
            </a:lvl5pPr>
            <a:lvl6pPr lvl="5" rtl="0">
              <a:spcBef>
                <a:spcPts val="0"/>
              </a:spcBef>
              <a:spcAft>
                <a:spcPts val="0"/>
              </a:spcAft>
              <a:buClr>
                <a:srgbClr val="435D74"/>
              </a:buClr>
              <a:buSzPts val="2400"/>
              <a:buNone/>
              <a:defRPr sz="2400">
                <a:solidFill>
                  <a:srgbClr val="435D74"/>
                </a:solidFill>
              </a:defRPr>
            </a:lvl6pPr>
            <a:lvl7pPr lvl="6" rtl="0">
              <a:spcBef>
                <a:spcPts val="0"/>
              </a:spcBef>
              <a:spcAft>
                <a:spcPts val="0"/>
              </a:spcAft>
              <a:buClr>
                <a:srgbClr val="435D74"/>
              </a:buClr>
              <a:buSzPts val="2400"/>
              <a:buNone/>
              <a:defRPr sz="2400">
                <a:solidFill>
                  <a:srgbClr val="435D74"/>
                </a:solidFill>
              </a:defRPr>
            </a:lvl7pPr>
            <a:lvl8pPr lvl="7" rtl="0">
              <a:spcBef>
                <a:spcPts val="0"/>
              </a:spcBef>
              <a:spcAft>
                <a:spcPts val="0"/>
              </a:spcAft>
              <a:buClr>
                <a:srgbClr val="435D74"/>
              </a:buClr>
              <a:buSzPts val="2400"/>
              <a:buNone/>
              <a:defRPr sz="2400">
                <a:solidFill>
                  <a:srgbClr val="435D74"/>
                </a:solidFill>
              </a:defRPr>
            </a:lvl8pPr>
            <a:lvl9pPr lvl="8" rtl="0">
              <a:spcBef>
                <a:spcPts val="0"/>
              </a:spcBef>
              <a:spcAft>
                <a:spcPts val="0"/>
              </a:spcAft>
              <a:buClr>
                <a:srgbClr val="435D74"/>
              </a:buClr>
              <a:buSzPts val="2400"/>
              <a:buNone/>
              <a:defRPr sz="2400">
                <a:solidFill>
                  <a:srgbClr val="435D74"/>
                </a:solidFill>
              </a:defRPr>
            </a:lvl9pPr>
          </a:lstStyle>
          <a:p>
            <a:r>
              <a:rPr lang="en-US"/>
              <a:t>Click to edit Master title style</a:t>
            </a:r>
            <a:endParaRPr/>
          </a:p>
        </p:txBody>
      </p:sp>
      <p:sp>
        <p:nvSpPr>
          <p:cNvPr id="446" name="Google Shape;446;p22"/>
          <p:cNvSpPr txBox="1">
            <a:spLocks noGrp="1"/>
          </p:cNvSpPr>
          <p:nvPr>
            <p:ph type="subTitle" idx="1"/>
          </p:nvPr>
        </p:nvSpPr>
        <p:spPr>
          <a:xfrm>
            <a:off x="3964200" y="3875433"/>
            <a:ext cx="2055600" cy="1459600"/>
          </a:xfrm>
          <a:prstGeom prst="rect">
            <a:avLst/>
          </a:prstGeom>
        </p:spPr>
        <p:txBody>
          <a:bodyPr spcFirstLastPara="1" wrap="square" lIns="0" tIns="54000" rIns="91425" bIns="91425" anchor="t" anchorCtr="0">
            <a:noAutofit/>
          </a:bodyPr>
          <a:lstStyle>
            <a:lvl1pPr lvl="0" rtl="0">
              <a:spcBef>
                <a:spcPts val="0"/>
              </a:spcBef>
              <a:spcAft>
                <a:spcPts val="0"/>
              </a:spcAft>
              <a:buNone/>
              <a:defRPr sz="1400">
                <a:solidFill>
                  <a:srgbClr val="435D74"/>
                </a:solidFill>
              </a:defRPr>
            </a:lvl1pPr>
            <a:lvl2pPr lvl="1" rtl="0">
              <a:spcBef>
                <a:spcPts val="0"/>
              </a:spcBef>
              <a:spcAft>
                <a:spcPts val="0"/>
              </a:spcAft>
              <a:buNone/>
              <a:defRPr sz="1400">
                <a:solidFill>
                  <a:srgbClr val="435D74"/>
                </a:solidFill>
              </a:defRPr>
            </a:lvl2pPr>
            <a:lvl3pPr lvl="2" rtl="0">
              <a:spcBef>
                <a:spcPts val="0"/>
              </a:spcBef>
              <a:spcAft>
                <a:spcPts val="0"/>
              </a:spcAft>
              <a:buNone/>
              <a:defRPr sz="1400">
                <a:solidFill>
                  <a:srgbClr val="435D74"/>
                </a:solidFill>
              </a:defRPr>
            </a:lvl3pPr>
            <a:lvl4pPr lvl="3" rtl="0">
              <a:spcBef>
                <a:spcPts val="0"/>
              </a:spcBef>
              <a:spcAft>
                <a:spcPts val="0"/>
              </a:spcAft>
              <a:buNone/>
              <a:defRPr sz="1400">
                <a:solidFill>
                  <a:srgbClr val="435D74"/>
                </a:solidFill>
              </a:defRPr>
            </a:lvl4pPr>
            <a:lvl5pPr lvl="4" rtl="0">
              <a:spcBef>
                <a:spcPts val="0"/>
              </a:spcBef>
              <a:spcAft>
                <a:spcPts val="0"/>
              </a:spcAft>
              <a:buNone/>
              <a:defRPr sz="1400">
                <a:solidFill>
                  <a:srgbClr val="435D74"/>
                </a:solidFill>
              </a:defRPr>
            </a:lvl5pPr>
            <a:lvl6pPr lvl="5" rtl="0">
              <a:spcBef>
                <a:spcPts val="0"/>
              </a:spcBef>
              <a:spcAft>
                <a:spcPts val="0"/>
              </a:spcAft>
              <a:buNone/>
              <a:defRPr sz="1400">
                <a:solidFill>
                  <a:srgbClr val="435D74"/>
                </a:solidFill>
              </a:defRPr>
            </a:lvl6pPr>
            <a:lvl7pPr lvl="6" rtl="0">
              <a:spcBef>
                <a:spcPts val="0"/>
              </a:spcBef>
              <a:spcAft>
                <a:spcPts val="0"/>
              </a:spcAft>
              <a:buNone/>
              <a:defRPr sz="1400">
                <a:solidFill>
                  <a:srgbClr val="435D74"/>
                </a:solidFill>
              </a:defRPr>
            </a:lvl7pPr>
            <a:lvl8pPr lvl="7" rtl="0">
              <a:spcBef>
                <a:spcPts val="0"/>
              </a:spcBef>
              <a:spcAft>
                <a:spcPts val="0"/>
              </a:spcAft>
              <a:buNone/>
              <a:defRPr sz="1400">
                <a:solidFill>
                  <a:srgbClr val="435D74"/>
                </a:solidFill>
              </a:defRPr>
            </a:lvl8pPr>
            <a:lvl9pPr lvl="8" rtl="0">
              <a:spcBef>
                <a:spcPts val="0"/>
              </a:spcBef>
              <a:spcAft>
                <a:spcPts val="0"/>
              </a:spcAft>
              <a:buNone/>
              <a:defRPr sz="1400">
                <a:solidFill>
                  <a:srgbClr val="435D74"/>
                </a:solidFill>
              </a:defRPr>
            </a:lvl9pPr>
          </a:lstStyle>
          <a:p>
            <a:r>
              <a:rPr lang="en-US"/>
              <a:t>Click to edit Master subtitle style</a:t>
            </a:r>
            <a:endParaRPr/>
          </a:p>
        </p:txBody>
      </p:sp>
      <p:sp>
        <p:nvSpPr>
          <p:cNvPr id="447" name="Google Shape;447;p22"/>
          <p:cNvSpPr/>
          <p:nvPr/>
        </p:nvSpPr>
        <p:spPr>
          <a:xfrm rot="10800000">
            <a:off x="3964200" y="3473028"/>
            <a:ext cx="452400" cy="300800"/>
          </a:xfrm>
          <a:prstGeom prst="triangle">
            <a:avLst>
              <a:gd name="adj" fmla="val 50000"/>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2"/>
          <p:cNvSpPr/>
          <p:nvPr/>
        </p:nvSpPr>
        <p:spPr>
          <a:xfrm rot="-5400000">
            <a:off x="5479950" y="3194247"/>
            <a:ext cx="4203600" cy="3123900"/>
          </a:xfrm>
          <a:prstGeom prst="rtTriangle">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Abstract Corners 1 1">
  <p:cSld name="Big Abstract Corners 1 1">
    <p:bg>
      <p:bgPr>
        <a:solidFill>
          <a:srgbClr val="FFFFFF"/>
        </a:solidFill>
        <a:effectLst/>
      </p:bgPr>
    </p:bg>
    <p:spTree>
      <p:nvGrpSpPr>
        <p:cNvPr id="1" name="Shape 449"/>
        <p:cNvGrpSpPr/>
        <p:nvPr/>
      </p:nvGrpSpPr>
      <p:grpSpPr>
        <a:xfrm>
          <a:off x="0" y="0"/>
          <a:ext cx="0" cy="0"/>
          <a:chOff x="0" y="0"/>
          <a:chExt cx="0" cy="0"/>
        </a:xfrm>
      </p:grpSpPr>
      <p:sp>
        <p:nvSpPr>
          <p:cNvPr id="450" name="Google Shape;450;p23"/>
          <p:cNvSpPr txBox="1">
            <a:spLocks noGrp="1"/>
          </p:cNvSpPr>
          <p:nvPr>
            <p:ph type="title"/>
          </p:nvPr>
        </p:nvSpPr>
        <p:spPr>
          <a:xfrm>
            <a:off x="2309200" y="2557900"/>
            <a:ext cx="1606500" cy="716000"/>
          </a:xfrm>
          <a:prstGeom prst="rect">
            <a:avLst/>
          </a:prstGeom>
          <a:noFill/>
          <a:ln>
            <a:noFill/>
          </a:ln>
        </p:spPr>
        <p:txBody>
          <a:bodyPr spcFirstLastPara="1" wrap="square" lIns="0" tIns="0" rIns="0" bIns="0" anchor="b" anchorCtr="0">
            <a:noAutofit/>
          </a:bodyPr>
          <a:lstStyle>
            <a:lvl1pPr marR="0" lvl="0" rtl="0">
              <a:spcBef>
                <a:spcPts val="0"/>
              </a:spcBef>
              <a:spcAft>
                <a:spcPts val="0"/>
              </a:spcAft>
              <a:buClr>
                <a:srgbClr val="435D74"/>
              </a:buClr>
              <a:buSzPts val="2400"/>
              <a:buNone/>
              <a:defRPr sz="2400" i="0" u="none" strike="noStrike" cap="none">
                <a:solidFill>
                  <a:srgbClr val="435D74"/>
                </a:solidFill>
              </a:defRPr>
            </a:lvl1pPr>
            <a:lvl2pPr lvl="1" rtl="0">
              <a:spcBef>
                <a:spcPts val="0"/>
              </a:spcBef>
              <a:spcAft>
                <a:spcPts val="0"/>
              </a:spcAft>
              <a:buClr>
                <a:srgbClr val="435D74"/>
              </a:buClr>
              <a:buSzPts val="2400"/>
              <a:buNone/>
              <a:defRPr sz="2400">
                <a:solidFill>
                  <a:srgbClr val="435D74"/>
                </a:solidFill>
              </a:defRPr>
            </a:lvl2pPr>
            <a:lvl3pPr lvl="2" rtl="0">
              <a:spcBef>
                <a:spcPts val="0"/>
              </a:spcBef>
              <a:spcAft>
                <a:spcPts val="0"/>
              </a:spcAft>
              <a:buClr>
                <a:srgbClr val="435D74"/>
              </a:buClr>
              <a:buSzPts val="2400"/>
              <a:buNone/>
              <a:defRPr sz="2400">
                <a:solidFill>
                  <a:srgbClr val="435D74"/>
                </a:solidFill>
              </a:defRPr>
            </a:lvl3pPr>
            <a:lvl4pPr lvl="3" rtl="0">
              <a:spcBef>
                <a:spcPts val="0"/>
              </a:spcBef>
              <a:spcAft>
                <a:spcPts val="0"/>
              </a:spcAft>
              <a:buClr>
                <a:srgbClr val="435D74"/>
              </a:buClr>
              <a:buSzPts val="2400"/>
              <a:buNone/>
              <a:defRPr sz="2400">
                <a:solidFill>
                  <a:srgbClr val="435D74"/>
                </a:solidFill>
              </a:defRPr>
            </a:lvl4pPr>
            <a:lvl5pPr lvl="4" rtl="0">
              <a:spcBef>
                <a:spcPts val="0"/>
              </a:spcBef>
              <a:spcAft>
                <a:spcPts val="0"/>
              </a:spcAft>
              <a:buClr>
                <a:srgbClr val="435D74"/>
              </a:buClr>
              <a:buSzPts val="2400"/>
              <a:buNone/>
              <a:defRPr sz="2400">
                <a:solidFill>
                  <a:srgbClr val="435D74"/>
                </a:solidFill>
              </a:defRPr>
            </a:lvl5pPr>
            <a:lvl6pPr lvl="5" rtl="0">
              <a:spcBef>
                <a:spcPts val="0"/>
              </a:spcBef>
              <a:spcAft>
                <a:spcPts val="0"/>
              </a:spcAft>
              <a:buClr>
                <a:srgbClr val="435D74"/>
              </a:buClr>
              <a:buSzPts val="2400"/>
              <a:buNone/>
              <a:defRPr sz="2400">
                <a:solidFill>
                  <a:srgbClr val="435D74"/>
                </a:solidFill>
              </a:defRPr>
            </a:lvl6pPr>
            <a:lvl7pPr lvl="6" rtl="0">
              <a:spcBef>
                <a:spcPts val="0"/>
              </a:spcBef>
              <a:spcAft>
                <a:spcPts val="0"/>
              </a:spcAft>
              <a:buClr>
                <a:srgbClr val="435D74"/>
              </a:buClr>
              <a:buSzPts val="2400"/>
              <a:buNone/>
              <a:defRPr sz="2400">
                <a:solidFill>
                  <a:srgbClr val="435D74"/>
                </a:solidFill>
              </a:defRPr>
            </a:lvl7pPr>
            <a:lvl8pPr lvl="7" rtl="0">
              <a:spcBef>
                <a:spcPts val="0"/>
              </a:spcBef>
              <a:spcAft>
                <a:spcPts val="0"/>
              </a:spcAft>
              <a:buClr>
                <a:srgbClr val="435D74"/>
              </a:buClr>
              <a:buSzPts val="2400"/>
              <a:buNone/>
              <a:defRPr sz="2400">
                <a:solidFill>
                  <a:srgbClr val="435D74"/>
                </a:solidFill>
              </a:defRPr>
            </a:lvl8pPr>
            <a:lvl9pPr lvl="8" rtl="0">
              <a:spcBef>
                <a:spcPts val="0"/>
              </a:spcBef>
              <a:spcAft>
                <a:spcPts val="0"/>
              </a:spcAft>
              <a:buClr>
                <a:srgbClr val="435D74"/>
              </a:buClr>
              <a:buSzPts val="2400"/>
              <a:buNone/>
              <a:defRPr sz="2400">
                <a:solidFill>
                  <a:srgbClr val="435D74"/>
                </a:solidFill>
              </a:defRPr>
            </a:lvl9pPr>
          </a:lstStyle>
          <a:p>
            <a:r>
              <a:rPr lang="en-US"/>
              <a:t>Click to edit Master title style</a:t>
            </a:r>
            <a:endParaRPr/>
          </a:p>
        </p:txBody>
      </p:sp>
      <p:sp>
        <p:nvSpPr>
          <p:cNvPr id="451" name="Google Shape;451;p23"/>
          <p:cNvSpPr txBox="1">
            <a:spLocks noGrp="1"/>
          </p:cNvSpPr>
          <p:nvPr>
            <p:ph type="subTitle" idx="1"/>
          </p:nvPr>
        </p:nvSpPr>
        <p:spPr>
          <a:xfrm>
            <a:off x="2309200" y="3875433"/>
            <a:ext cx="2055600" cy="1459600"/>
          </a:xfrm>
          <a:prstGeom prst="rect">
            <a:avLst/>
          </a:prstGeom>
        </p:spPr>
        <p:txBody>
          <a:bodyPr spcFirstLastPara="1" wrap="square" lIns="0" tIns="54000" rIns="91425" bIns="91425" anchor="t" anchorCtr="0">
            <a:noAutofit/>
          </a:bodyPr>
          <a:lstStyle>
            <a:lvl1pPr lvl="0" rtl="0">
              <a:spcBef>
                <a:spcPts val="0"/>
              </a:spcBef>
              <a:spcAft>
                <a:spcPts val="0"/>
              </a:spcAft>
              <a:buNone/>
              <a:defRPr sz="1400">
                <a:solidFill>
                  <a:srgbClr val="435D74"/>
                </a:solidFill>
              </a:defRPr>
            </a:lvl1pPr>
            <a:lvl2pPr lvl="1" rtl="0">
              <a:spcBef>
                <a:spcPts val="0"/>
              </a:spcBef>
              <a:spcAft>
                <a:spcPts val="0"/>
              </a:spcAft>
              <a:buNone/>
              <a:defRPr sz="1400">
                <a:solidFill>
                  <a:srgbClr val="435D74"/>
                </a:solidFill>
              </a:defRPr>
            </a:lvl2pPr>
            <a:lvl3pPr lvl="2" rtl="0">
              <a:spcBef>
                <a:spcPts val="0"/>
              </a:spcBef>
              <a:spcAft>
                <a:spcPts val="0"/>
              </a:spcAft>
              <a:buNone/>
              <a:defRPr sz="1400">
                <a:solidFill>
                  <a:srgbClr val="435D74"/>
                </a:solidFill>
              </a:defRPr>
            </a:lvl3pPr>
            <a:lvl4pPr lvl="3" rtl="0">
              <a:spcBef>
                <a:spcPts val="0"/>
              </a:spcBef>
              <a:spcAft>
                <a:spcPts val="0"/>
              </a:spcAft>
              <a:buNone/>
              <a:defRPr sz="1400">
                <a:solidFill>
                  <a:srgbClr val="435D74"/>
                </a:solidFill>
              </a:defRPr>
            </a:lvl4pPr>
            <a:lvl5pPr lvl="4" rtl="0">
              <a:spcBef>
                <a:spcPts val="0"/>
              </a:spcBef>
              <a:spcAft>
                <a:spcPts val="0"/>
              </a:spcAft>
              <a:buNone/>
              <a:defRPr sz="1400">
                <a:solidFill>
                  <a:srgbClr val="435D74"/>
                </a:solidFill>
              </a:defRPr>
            </a:lvl5pPr>
            <a:lvl6pPr lvl="5" rtl="0">
              <a:spcBef>
                <a:spcPts val="0"/>
              </a:spcBef>
              <a:spcAft>
                <a:spcPts val="0"/>
              </a:spcAft>
              <a:buNone/>
              <a:defRPr sz="1400">
                <a:solidFill>
                  <a:srgbClr val="435D74"/>
                </a:solidFill>
              </a:defRPr>
            </a:lvl6pPr>
            <a:lvl7pPr lvl="6" rtl="0">
              <a:spcBef>
                <a:spcPts val="0"/>
              </a:spcBef>
              <a:spcAft>
                <a:spcPts val="0"/>
              </a:spcAft>
              <a:buNone/>
              <a:defRPr sz="1400">
                <a:solidFill>
                  <a:srgbClr val="435D74"/>
                </a:solidFill>
              </a:defRPr>
            </a:lvl7pPr>
            <a:lvl8pPr lvl="7" rtl="0">
              <a:spcBef>
                <a:spcPts val="0"/>
              </a:spcBef>
              <a:spcAft>
                <a:spcPts val="0"/>
              </a:spcAft>
              <a:buNone/>
              <a:defRPr sz="1400">
                <a:solidFill>
                  <a:srgbClr val="435D74"/>
                </a:solidFill>
              </a:defRPr>
            </a:lvl8pPr>
            <a:lvl9pPr lvl="8" rtl="0">
              <a:spcBef>
                <a:spcPts val="0"/>
              </a:spcBef>
              <a:spcAft>
                <a:spcPts val="0"/>
              </a:spcAft>
              <a:buNone/>
              <a:defRPr sz="1400">
                <a:solidFill>
                  <a:srgbClr val="435D74"/>
                </a:solidFill>
              </a:defRPr>
            </a:lvl9pPr>
          </a:lstStyle>
          <a:p>
            <a:r>
              <a:rPr lang="en-US"/>
              <a:t>Click to edit Master subtitle style</a:t>
            </a:r>
            <a:endParaRPr/>
          </a:p>
        </p:txBody>
      </p:sp>
      <p:sp>
        <p:nvSpPr>
          <p:cNvPr id="452" name="Google Shape;452;p23"/>
          <p:cNvSpPr/>
          <p:nvPr/>
        </p:nvSpPr>
        <p:spPr>
          <a:xfrm rot="10800000">
            <a:off x="2309200" y="3473028"/>
            <a:ext cx="452400" cy="300800"/>
          </a:xfrm>
          <a:prstGeom prst="triangle">
            <a:avLst>
              <a:gd name="adj" fmla="val 50000"/>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 name="Google Shape;453;p23"/>
          <p:cNvGrpSpPr/>
          <p:nvPr/>
        </p:nvGrpSpPr>
        <p:grpSpPr>
          <a:xfrm>
            <a:off x="9" y="2623178"/>
            <a:ext cx="3175209" cy="4234833"/>
            <a:chOff x="8" y="1967383"/>
            <a:chExt cx="3175209" cy="3176125"/>
          </a:xfrm>
        </p:grpSpPr>
        <p:sp>
          <p:nvSpPr>
            <p:cNvPr id="454" name="Google Shape;454;p23"/>
            <p:cNvSpPr/>
            <p:nvPr/>
          </p:nvSpPr>
          <p:spPr>
            <a:xfrm>
              <a:off x="10" y="2019308"/>
              <a:ext cx="3152700" cy="3123900"/>
            </a:xfrm>
            <a:prstGeom prst="rtTriangle">
              <a:avLst/>
            </a:prstGeom>
            <a:solidFill>
              <a:srgbClr val="355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2268017" y="4689908"/>
              <a:ext cx="907200" cy="453600"/>
            </a:xfrm>
            <a:prstGeom prst="triangle">
              <a:avLst>
                <a:gd name="adj" fmla="val 50000"/>
              </a:avLst>
            </a:prstGeom>
            <a:solidFill>
              <a:srgbClr val="1F34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3"/>
            <p:cNvSpPr/>
            <p:nvPr/>
          </p:nvSpPr>
          <p:spPr>
            <a:xfrm rot="-8100000">
              <a:off x="586480" y="3915147"/>
              <a:ext cx="641487" cy="641487"/>
            </a:xfrm>
            <a:prstGeom prst="rect">
              <a:avLst/>
            </a:prstGeom>
            <a:solidFill>
              <a:srgbClr val="426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3"/>
            <p:cNvSpPr/>
            <p:nvPr/>
          </p:nvSpPr>
          <p:spPr>
            <a:xfrm rot="-8100000">
              <a:off x="586480" y="3007791"/>
              <a:ext cx="641487" cy="641487"/>
            </a:xfrm>
            <a:prstGeom prst="rect">
              <a:avLst/>
            </a:prstGeom>
            <a:solidFill>
              <a:srgbClr val="426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3"/>
            <p:cNvSpPr/>
            <p:nvPr/>
          </p:nvSpPr>
          <p:spPr>
            <a:xfrm rot="-8100000">
              <a:off x="1040070" y="3461544"/>
              <a:ext cx="641487" cy="641487"/>
            </a:xfrm>
            <a:prstGeom prst="rect">
              <a:avLst/>
            </a:prstGeom>
            <a:solidFill>
              <a:srgbClr val="355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3"/>
            <p:cNvSpPr/>
            <p:nvPr/>
          </p:nvSpPr>
          <p:spPr>
            <a:xfrm rot="-8100000">
              <a:off x="1040070" y="4369026"/>
              <a:ext cx="641487" cy="641487"/>
            </a:xfrm>
            <a:prstGeom prst="rect">
              <a:avLst/>
            </a:prstGeom>
            <a:solidFill>
              <a:srgbClr val="355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3"/>
            <p:cNvSpPr/>
            <p:nvPr/>
          </p:nvSpPr>
          <p:spPr>
            <a:xfrm rot="-8100000">
              <a:off x="1493661" y="3915285"/>
              <a:ext cx="641487" cy="641487"/>
            </a:xfrm>
            <a:prstGeom prst="rect">
              <a:avLst/>
            </a:prstGeom>
            <a:solidFill>
              <a:srgbClr val="2D4A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rot="-8100000">
              <a:off x="1947277" y="4369026"/>
              <a:ext cx="641487" cy="641487"/>
            </a:xfrm>
            <a:prstGeom prst="rect">
              <a:avLst/>
            </a:prstGeom>
            <a:solidFill>
              <a:srgbClr val="264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rot="-8100000">
              <a:off x="132864" y="4369013"/>
              <a:ext cx="641487" cy="641487"/>
            </a:xfrm>
            <a:prstGeom prst="rect">
              <a:avLst/>
            </a:prstGeom>
            <a:solidFill>
              <a:srgbClr val="4C7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3"/>
            <p:cNvSpPr/>
            <p:nvPr/>
          </p:nvSpPr>
          <p:spPr>
            <a:xfrm rot="-8100000">
              <a:off x="132864" y="3461532"/>
              <a:ext cx="641487" cy="641487"/>
            </a:xfrm>
            <a:prstGeom prst="rect">
              <a:avLst/>
            </a:prstGeom>
            <a:solidFill>
              <a:srgbClr val="4C7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3"/>
            <p:cNvSpPr/>
            <p:nvPr/>
          </p:nvSpPr>
          <p:spPr>
            <a:xfrm rot="-8100000">
              <a:off x="132864" y="2554051"/>
              <a:ext cx="641487" cy="641487"/>
            </a:xfrm>
            <a:prstGeom prst="rect">
              <a:avLst/>
            </a:prstGeom>
            <a:solidFill>
              <a:srgbClr val="4C7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rot="5400000">
              <a:off x="-226783" y="4009333"/>
              <a:ext cx="907200" cy="453600"/>
            </a:xfrm>
            <a:prstGeom prst="triangle">
              <a:avLst>
                <a:gd name="adj" fmla="val 50000"/>
              </a:avLst>
            </a:prstGeom>
            <a:solidFill>
              <a:srgbClr val="5488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C7B93"/>
                </a:solidFill>
              </a:endParaRPr>
            </a:p>
          </p:txBody>
        </p:sp>
        <p:sp>
          <p:nvSpPr>
            <p:cNvPr id="466" name="Google Shape;466;p23"/>
            <p:cNvSpPr/>
            <p:nvPr/>
          </p:nvSpPr>
          <p:spPr>
            <a:xfrm rot="5400000">
              <a:off x="-226783" y="3101733"/>
              <a:ext cx="907200" cy="453600"/>
            </a:xfrm>
            <a:prstGeom prst="triangle">
              <a:avLst>
                <a:gd name="adj" fmla="val 50000"/>
              </a:avLst>
            </a:prstGeom>
            <a:solidFill>
              <a:srgbClr val="5488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C7B93"/>
                </a:solidFill>
              </a:endParaRPr>
            </a:p>
          </p:txBody>
        </p:sp>
        <p:sp>
          <p:nvSpPr>
            <p:cNvPr id="467" name="Google Shape;467;p23"/>
            <p:cNvSpPr/>
            <p:nvPr/>
          </p:nvSpPr>
          <p:spPr>
            <a:xfrm rot="5400000">
              <a:off x="-226783" y="2194183"/>
              <a:ext cx="907200" cy="453600"/>
            </a:xfrm>
            <a:prstGeom prst="triangle">
              <a:avLst>
                <a:gd name="adj" fmla="val 50000"/>
              </a:avLst>
            </a:prstGeom>
            <a:solidFill>
              <a:srgbClr val="5488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C7B93"/>
                </a:solidFill>
              </a:endParaRPr>
            </a:p>
          </p:txBody>
        </p:sp>
        <p:sp>
          <p:nvSpPr>
            <p:cNvPr id="468" name="Google Shape;468;p23"/>
            <p:cNvSpPr/>
            <p:nvPr/>
          </p:nvSpPr>
          <p:spPr>
            <a:xfrm>
              <a:off x="453617" y="4689783"/>
              <a:ext cx="907200" cy="453600"/>
            </a:xfrm>
            <a:prstGeom prst="triangle">
              <a:avLst>
                <a:gd name="adj" fmla="val 50000"/>
              </a:avLst>
            </a:prstGeom>
            <a:solidFill>
              <a:srgbClr val="426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1360880" y="4689783"/>
              <a:ext cx="907200" cy="453600"/>
            </a:xfrm>
            <a:prstGeom prst="triangle">
              <a:avLst>
                <a:gd name="adj" fmla="val 50000"/>
              </a:avLst>
            </a:prstGeom>
            <a:solidFill>
              <a:srgbClr val="2D4A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17" y="4689783"/>
              <a:ext cx="453600" cy="453600"/>
            </a:xfrm>
            <a:prstGeom prst="rtTriangle">
              <a:avLst/>
            </a:prstGeom>
            <a:solidFill>
              <a:srgbClr val="5488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C7B93"/>
                </a:solidFill>
              </a:endParaRPr>
            </a:p>
          </p:txBody>
        </p:sp>
      </p:grpSp>
      <p:sp>
        <p:nvSpPr>
          <p:cNvPr id="471" name="Google Shape;471;p23"/>
          <p:cNvSpPr/>
          <p:nvPr/>
        </p:nvSpPr>
        <p:spPr>
          <a:xfrm rot="-5400000" flipH="1">
            <a:off x="5479950" y="539847"/>
            <a:ext cx="4203600" cy="3123900"/>
          </a:xfrm>
          <a:prstGeom prst="rtTriangle">
            <a:avLst/>
          </a:prstGeom>
          <a:solidFill>
            <a:srgbClr val="355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Abstract Foot">
  <p:cSld name="Abstract Foot">
    <p:spTree>
      <p:nvGrpSpPr>
        <p:cNvPr id="1" name="Shape 472"/>
        <p:cNvGrpSpPr/>
        <p:nvPr/>
      </p:nvGrpSpPr>
      <p:grpSpPr>
        <a:xfrm>
          <a:off x="0" y="0"/>
          <a:ext cx="0" cy="0"/>
          <a:chOff x="0" y="0"/>
          <a:chExt cx="0" cy="0"/>
        </a:xfrm>
      </p:grpSpPr>
      <p:sp>
        <p:nvSpPr>
          <p:cNvPr id="473" name="Google Shape;473;p24"/>
          <p:cNvSpPr/>
          <p:nvPr/>
        </p:nvSpPr>
        <p:spPr>
          <a:xfrm rot="10800000">
            <a:off x="9525" y="5041900"/>
            <a:ext cx="9144000" cy="1814400"/>
          </a:xfrm>
          <a:prstGeom prst="rect">
            <a:avLst/>
          </a:prstGeom>
          <a:solidFill>
            <a:srgbClr val="22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4" name="Google Shape;474;p24"/>
          <p:cNvGrpSpPr/>
          <p:nvPr/>
        </p:nvGrpSpPr>
        <p:grpSpPr>
          <a:xfrm>
            <a:off x="0" y="5041901"/>
            <a:ext cx="3185650" cy="1816100"/>
            <a:chOff x="0" y="3781425"/>
            <a:chExt cx="3185650" cy="1362075"/>
          </a:xfrm>
        </p:grpSpPr>
        <p:sp>
          <p:nvSpPr>
            <p:cNvPr id="475" name="Google Shape;475;p24"/>
            <p:cNvSpPr/>
            <p:nvPr/>
          </p:nvSpPr>
          <p:spPr>
            <a:xfrm rot="10800000">
              <a:off x="0" y="3781425"/>
              <a:ext cx="3133725" cy="1362075"/>
            </a:xfrm>
            <a:custGeom>
              <a:avLst/>
              <a:gdLst/>
              <a:ahLst/>
              <a:cxnLst/>
              <a:rect l="l" t="t" r="r" b="b"/>
              <a:pathLst>
                <a:path w="125349" h="54483" extrusionOk="0">
                  <a:moveTo>
                    <a:pt x="52959" y="0"/>
                  </a:moveTo>
                  <a:lnTo>
                    <a:pt x="125349" y="0"/>
                  </a:lnTo>
                  <a:lnTo>
                    <a:pt x="125349" y="54483"/>
                  </a:lnTo>
                  <a:lnTo>
                    <a:pt x="0" y="54483"/>
                  </a:lnTo>
                  <a:close/>
                </a:path>
              </a:pathLst>
            </a:custGeom>
            <a:solidFill>
              <a:srgbClr val="FF125B"/>
            </a:solidFill>
            <a:ln>
              <a:noFill/>
            </a:ln>
          </p:spPr>
        </p:sp>
        <p:sp>
          <p:nvSpPr>
            <p:cNvPr id="476" name="Google Shape;476;p24"/>
            <p:cNvSpPr/>
            <p:nvPr/>
          </p:nvSpPr>
          <p:spPr>
            <a:xfrm rot="-2700000">
              <a:off x="596398" y="4367897"/>
              <a:ext cx="641487" cy="641487"/>
            </a:xfrm>
            <a:prstGeom prst="rect">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4"/>
            <p:cNvSpPr/>
            <p:nvPr/>
          </p:nvSpPr>
          <p:spPr>
            <a:xfrm rot="-2700000">
              <a:off x="1503754" y="4367897"/>
              <a:ext cx="641487" cy="641487"/>
            </a:xfrm>
            <a:prstGeom prst="rect">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4"/>
            <p:cNvSpPr/>
            <p:nvPr/>
          </p:nvSpPr>
          <p:spPr>
            <a:xfrm rot="-2700000">
              <a:off x="142533" y="3914281"/>
              <a:ext cx="641487" cy="641487"/>
            </a:xfrm>
            <a:prstGeom prst="rect">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4"/>
            <p:cNvSpPr/>
            <p:nvPr/>
          </p:nvSpPr>
          <p:spPr>
            <a:xfrm rot="-2700000">
              <a:off x="1050014" y="3914281"/>
              <a:ext cx="641487" cy="641487"/>
            </a:xfrm>
            <a:prstGeom prst="rect">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4"/>
            <p:cNvSpPr/>
            <p:nvPr/>
          </p:nvSpPr>
          <p:spPr>
            <a:xfrm rot="-2700000">
              <a:off x="1957495" y="3914281"/>
              <a:ext cx="641487" cy="641487"/>
            </a:xfrm>
            <a:prstGeom prst="rect">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4"/>
            <p:cNvSpPr/>
            <p:nvPr/>
          </p:nvSpPr>
          <p:spPr>
            <a:xfrm rot="10800000">
              <a:off x="463300" y="3781434"/>
              <a:ext cx="907200" cy="453600"/>
            </a:xfrm>
            <a:prstGeom prst="triangle">
              <a:avLst>
                <a:gd name="adj" fmla="val 50000"/>
              </a:avLst>
            </a:prstGeom>
            <a:solidFill>
              <a:srgbClr val="FF3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4"/>
            <p:cNvSpPr/>
            <p:nvPr/>
          </p:nvSpPr>
          <p:spPr>
            <a:xfrm rot="10800000">
              <a:off x="1370900" y="3781434"/>
              <a:ext cx="907200" cy="453600"/>
            </a:xfrm>
            <a:prstGeom prst="triangle">
              <a:avLst>
                <a:gd name="adj" fmla="val 50000"/>
              </a:avLst>
            </a:prstGeom>
            <a:solidFill>
              <a:srgbClr val="FF3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4"/>
            <p:cNvSpPr/>
            <p:nvPr/>
          </p:nvSpPr>
          <p:spPr>
            <a:xfrm rot="10800000">
              <a:off x="2278450" y="3781434"/>
              <a:ext cx="907200" cy="453600"/>
            </a:xfrm>
            <a:prstGeom prst="triangle">
              <a:avLst>
                <a:gd name="adj" fmla="val 50000"/>
              </a:avLst>
            </a:prstGeom>
            <a:solidFill>
              <a:srgbClr val="FF3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4"/>
            <p:cNvSpPr/>
            <p:nvPr/>
          </p:nvSpPr>
          <p:spPr>
            <a:xfrm rot="5400000">
              <a:off x="-217150" y="4461834"/>
              <a:ext cx="907200" cy="453600"/>
            </a:xfrm>
            <a:prstGeom prst="triangle">
              <a:avLst>
                <a:gd name="adj" fmla="val 50000"/>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4"/>
            <p:cNvSpPr/>
            <p:nvPr/>
          </p:nvSpPr>
          <p:spPr>
            <a:xfrm rot="5400000">
              <a:off x="9650" y="3781434"/>
              <a:ext cx="453600" cy="453600"/>
            </a:xfrm>
            <a:prstGeom prst="rtTriangle">
              <a:avLst/>
            </a:prstGeom>
            <a:solidFill>
              <a:srgbClr val="FF3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4"/>
            <p:cNvSpPr/>
            <p:nvPr/>
          </p:nvSpPr>
          <p:spPr>
            <a:xfrm>
              <a:off x="917075" y="4688659"/>
              <a:ext cx="907200" cy="453600"/>
            </a:xfrm>
            <a:prstGeom prst="triangle">
              <a:avLst>
                <a:gd name="adj" fmla="val 50000"/>
              </a:avLst>
            </a:prstGeom>
            <a:solidFill>
              <a:srgbClr val="D600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4"/>
            <p:cNvSpPr/>
            <p:nvPr/>
          </p:nvSpPr>
          <p:spPr>
            <a:xfrm>
              <a:off x="9525" y="4688659"/>
              <a:ext cx="907200" cy="453600"/>
            </a:xfrm>
            <a:prstGeom prst="triangle">
              <a:avLst>
                <a:gd name="adj" fmla="val 50000"/>
              </a:avLst>
            </a:prstGeom>
            <a:solidFill>
              <a:srgbClr val="D600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8" name="Google Shape;488;p24"/>
          <p:cNvSpPr txBox="1">
            <a:spLocks noGrp="1"/>
          </p:cNvSpPr>
          <p:nvPr>
            <p:ph type="ctrTitle"/>
          </p:nvPr>
        </p:nvSpPr>
        <p:spPr>
          <a:xfrm>
            <a:off x="1829550" y="5436987"/>
            <a:ext cx="6809100" cy="666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40040"/>
              </a:buClr>
              <a:buSzPts val="3000"/>
              <a:buFont typeface="Maven Pro"/>
              <a:buNone/>
              <a:defRPr sz="3000" b="1">
                <a:solidFill>
                  <a:srgbClr val="F40040"/>
                </a:solidFill>
                <a:latin typeface="Maven Pro"/>
                <a:ea typeface="Maven Pro"/>
                <a:cs typeface="Maven Pro"/>
                <a:sym typeface="Maven Pro"/>
              </a:defRPr>
            </a:lvl1pPr>
            <a:lvl2pPr lvl="1" algn="r" rtl="0">
              <a:spcBef>
                <a:spcPts val="0"/>
              </a:spcBef>
              <a:spcAft>
                <a:spcPts val="0"/>
              </a:spcAft>
              <a:buClr>
                <a:srgbClr val="F40040"/>
              </a:buClr>
              <a:buSzPts val="6000"/>
              <a:buFont typeface="Maven Pro"/>
              <a:buNone/>
              <a:defRPr sz="6000">
                <a:solidFill>
                  <a:srgbClr val="F40040"/>
                </a:solidFill>
                <a:latin typeface="Maven Pro"/>
                <a:ea typeface="Maven Pro"/>
                <a:cs typeface="Maven Pro"/>
                <a:sym typeface="Maven Pro"/>
              </a:defRPr>
            </a:lvl2pPr>
            <a:lvl3pPr lvl="2" algn="r" rtl="0">
              <a:spcBef>
                <a:spcPts val="0"/>
              </a:spcBef>
              <a:spcAft>
                <a:spcPts val="0"/>
              </a:spcAft>
              <a:buClr>
                <a:srgbClr val="F40040"/>
              </a:buClr>
              <a:buSzPts val="6000"/>
              <a:buFont typeface="Maven Pro"/>
              <a:buNone/>
              <a:defRPr sz="6000">
                <a:solidFill>
                  <a:srgbClr val="F40040"/>
                </a:solidFill>
                <a:latin typeface="Maven Pro"/>
                <a:ea typeface="Maven Pro"/>
                <a:cs typeface="Maven Pro"/>
                <a:sym typeface="Maven Pro"/>
              </a:defRPr>
            </a:lvl3pPr>
            <a:lvl4pPr lvl="3" algn="r" rtl="0">
              <a:spcBef>
                <a:spcPts val="0"/>
              </a:spcBef>
              <a:spcAft>
                <a:spcPts val="0"/>
              </a:spcAft>
              <a:buClr>
                <a:srgbClr val="F40040"/>
              </a:buClr>
              <a:buSzPts val="6000"/>
              <a:buFont typeface="Maven Pro"/>
              <a:buNone/>
              <a:defRPr sz="6000">
                <a:solidFill>
                  <a:srgbClr val="F40040"/>
                </a:solidFill>
                <a:latin typeface="Maven Pro"/>
                <a:ea typeface="Maven Pro"/>
                <a:cs typeface="Maven Pro"/>
                <a:sym typeface="Maven Pro"/>
              </a:defRPr>
            </a:lvl4pPr>
            <a:lvl5pPr lvl="4" algn="r" rtl="0">
              <a:spcBef>
                <a:spcPts val="0"/>
              </a:spcBef>
              <a:spcAft>
                <a:spcPts val="0"/>
              </a:spcAft>
              <a:buClr>
                <a:srgbClr val="F40040"/>
              </a:buClr>
              <a:buSzPts val="6000"/>
              <a:buFont typeface="Maven Pro"/>
              <a:buNone/>
              <a:defRPr sz="6000">
                <a:solidFill>
                  <a:srgbClr val="F40040"/>
                </a:solidFill>
                <a:latin typeface="Maven Pro"/>
                <a:ea typeface="Maven Pro"/>
                <a:cs typeface="Maven Pro"/>
                <a:sym typeface="Maven Pro"/>
              </a:defRPr>
            </a:lvl5pPr>
            <a:lvl6pPr lvl="5" algn="r" rtl="0">
              <a:spcBef>
                <a:spcPts val="0"/>
              </a:spcBef>
              <a:spcAft>
                <a:spcPts val="0"/>
              </a:spcAft>
              <a:buClr>
                <a:srgbClr val="F40040"/>
              </a:buClr>
              <a:buSzPts val="6000"/>
              <a:buFont typeface="Maven Pro"/>
              <a:buNone/>
              <a:defRPr sz="6000">
                <a:solidFill>
                  <a:srgbClr val="F40040"/>
                </a:solidFill>
                <a:latin typeface="Maven Pro"/>
                <a:ea typeface="Maven Pro"/>
                <a:cs typeface="Maven Pro"/>
                <a:sym typeface="Maven Pro"/>
              </a:defRPr>
            </a:lvl6pPr>
            <a:lvl7pPr lvl="6" algn="r" rtl="0">
              <a:spcBef>
                <a:spcPts val="0"/>
              </a:spcBef>
              <a:spcAft>
                <a:spcPts val="0"/>
              </a:spcAft>
              <a:buClr>
                <a:srgbClr val="F40040"/>
              </a:buClr>
              <a:buSzPts val="6000"/>
              <a:buFont typeface="Maven Pro"/>
              <a:buNone/>
              <a:defRPr sz="6000">
                <a:solidFill>
                  <a:srgbClr val="F40040"/>
                </a:solidFill>
                <a:latin typeface="Maven Pro"/>
                <a:ea typeface="Maven Pro"/>
                <a:cs typeface="Maven Pro"/>
                <a:sym typeface="Maven Pro"/>
              </a:defRPr>
            </a:lvl7pPr>
            <a:lvl8pPr lvl="7" algn="r" rtl="0">
              <a:spcBef>
                <a:spcPts val="0"/>
              </a:spcBef>
              <a:spcAft>
                <a:spcPts val="0"/>
              </a:spcAft>
              <a:buClr>
                <a:srgbClr val="F40040"/>
              </a:buClr>
              <a:buSzPts val="6000"/>
              <a:buFont typeface="Maven Pro"/>
              <a:buNone/>
              <a:defRPr sz="6000">
                <a:solidFill>
                  <a:srgbClr val="F40040"/>
                </a:solidFill>
                <a:latin typeface="Maven Pro"/>
                <a:ea typeface="Maven Pro"/>
                <a:cs typeface="Maven Pro"/>
                <a:sym typeface="Maven Pro"/>
              </a:defRPr>
            </a:lvl8pPr>
            <a:lvl9pPr lvl="8" algn="r" rtl="0">
              <a:spcBef>
                <a:spcPts val="0"/>
              </a:spcBef>
              <a:spcAft>
                <a:spcPts val="0"/>
              </a:spcAft>
              <a:buClr>
                <a:srgbClr val="F40040"/>
              </a:buClr>
              <a:buSzPts val="6000"/>
              <a:buFont typeface="Maven Pro"/>
              <a:buNone/>
              <a:defRPr sz="6000">
                <a:solidFill>
                  <a:srgbClr val="F40040"/>
                </a:solidFill>
                <a:latin typeface="Maven Pro"/>
                <a:ea typeface="Maven Pro"/>
                <a:cs typeface="Maven Pro"/>
                <a:sym typeface="Maven Pro"/>
              </a:defRPr>
            </a:lvl9pPr>
          </a:lstStyle>
          <a:p>
            <a:r>
              <a:rPr lang="en-US"/>
              <a:t>Click to edit Master title style</a:t>
            </a:r>
            <a:endParaRPr/>
          </a:p>
        </p:txBody>
      </p:sp>
      <p:sp>
        <p:nvSpPr>
          <p:cNvPr id="489" name="Google Shape;489;p24"/>
          <p:cNvSpPr txBox="1">
            <a:spLocks noGrp="1"/>
          </p:cNvSpPr>
          <p:nvPr>
            <p:ph type="subTitle" idx="1"/>
          </p:nvPr>
        </p:nvSpPr>
        <p:spPr>
          <a:xfrm>
            <a:off x="3066445" y="5894180"/>
            <a:ext cx="5572200" cy="528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400">
                <a:solidFill>
                  <a:srgbClr val="FFFFFF"/>
                </a:solidFill>
                <a:latin typeface="EB Garamond"/>
                <a:ea typeface="EB Garamond"/>
                <a:cs typeface="EB Garamond"/>
                <a:sym typeface="EB Garamond"/>
              </a:defRPr>
            </a:lvl1pPr>
            <a:lvl2pPr lvl="1" algn="r" rtl="0">
              <a:spcBef>
                <a:spcPts val="0"/>
              </a:spcBef>
              <a:spcAft>
                <a:spcPts val="0"/>
              </a:spcAft>
              <a:buNone/>
              <a:defRPr>
                <a:solidFill>
                  <a:srgbClr val="FFFFFF"/>
                </a:solidFill>
                <a:latin typeface="EB Garamond"/>
                <a:ea typeface="EB Garamond"/>
                <a:cs typeface="EB Garamond"/>
                <a:sym typeface="EB Garamond"/>
              </a:defRPr>
            </a:lvl2pPr>
            <a:lvl3pPr lvl="2" algn="r" rtl="0">
              <a:spcBef>
                <a:spcPts val="0"/>
              </a:spcBef>
              <a:spcAft>
                <a:spcPts val="0"/>
              </a:spcAft>
              <a:buNone/>
              <a:defRPr>
                <a:solidFill>
                  <a:srgbClr val="FFFFFF"/>
                </a:solidFill>
                <a:latin typeface="EB Garamond"/>
                <a:ea typeface="EB Garamond"/>
                <a:cs typeface="EB Garamond"/>
                <a:sym typeface="EB Garamond"/>
              </a:defRPr>
            </a:lvl3pPr>
            <a:lvl4pPr lvl="3" algn="r" rtl="0">
              <a:spcBef>
                <a:spcPts val="0"/>
              </a:spcBef>
              <a:spcAft>
                <a:spcPts val="0"/>
              </a:spcAft>
              <a:buNone/>
              <a:defRPr>
                <a:solidFill>
                  <a:srgbClr val="FFFFFF"/>
                </a:solidFill>
                <a:latin typeface="EB Garamond"/>
                <a:ea typeface="EB Garamond"/>
                <a:cs typeface="EB Garamond"/>
                <a:sym typeface="EB Garamond"/>
              </a:defRPr>
            </a:lvl4pPr>
            <a:lvl5pPr lvl="4" algn="r" rtl="0">
              <a:spcBef>
                <a:spcPts val="0"/>
              </a:spcBef>
              <a:spcAft>
                <a:spcPts val="0"/>
              </a:spcAft>
              <a:buNone/>
              <a:defRPr>
                <a:solidFill>
                  <a:srgbClr val="FFFFFF"/>
                </a:solidFill>
                <a:latin typeface="EB Garamond"/>
                <a:ea typeface="EB Garamond"/>
                <a:cs typeface="EB Garamond"/>
                <a:sym typeface="EB Garamond"/>
              </a:defRPr>
            </a:lvl5pPr>
            <a:lvl6pPr lvl="5" algn="r" rtl="0">
              <a:spcBef>
                <a:spcPts val="0"/>
              </a:spcBef>
              <a:spcAft>
                <a:spcPts val="0"/>
              </a:spcAft>
              <a:buNone/>
              <a:defRPr>
                <a:solidFill>
                  <a:srgbClr val="FFFFFF"/>
                </a:solidFill>
                <a:latin typeface="EB Garamond"/>
                <a:ea typeface="EB Garamond"/>
                <a:cs typeface="EB Garamond"/>
                <a:sym typeface="EB Garamond"/>
              </a:defRPr>
            </a:lvl6pPr>
            <a:lvl7pPr lvl="6" algn="r" rtl="0">
              <a:spcBef>
                <a:spcPts val="0"/>
              </a:spcBef>
              <a:spcAft>
                <a:spcPts val="0"/>
              </a:spcAft>
              <a:buNone/>
              <a:defRPr>
                <a:solidFill>
                  <a:srgbClr val="FFFFFF"/>
                </a:solidFill>
                <a:latin typeface="EB Garamond"/>
                <a:ea typeface="EB Garamond"/>
                <a:cs typeface="EB Garamond"/>
                <a:sym typeface="EB Garamond"/>
              </a:defRPr>
            </a:lvl7pPr>
            <a:lvl8pPr lvl="7" algn="r" rtl="0">
              <a:spcBef>
                <a:spcPts val="0"/>
              </a:spcBef>
              <a:spcAft>
                <a:spcPts val="0"/>
              </a:spcAft>
              <a:buNone/>
              <a:defRPr>
                <a:solidFill>
                  <a:srgbClr val="FFFFFF"/>
                </a:solidFill>
                <a:latin typeface="EB Garamond"/>
                <a:ea typeface="EB Garamond"/>
                <a:cs typeface="EB Garamond"/>
                <a:sym typeface="EB Garamond"/>
              </a:defRPr>
            </a:lvl8pPr>
            <a:lvl9pPr lvl="8" algn="r" rtl="0">
              <a:spcBef>
                <a:spcPts val="0"/>
              </a:spcBef>
              <a:spcAft>
                <a:spcPts val="0"/>
              </a:spcAft>
              <a:buNone/>
              <a:defRPr>
                <a:solidFill>
                  <a:srgbClr val="FFFFFF"/>
                </a:solidFill>
                <a:latin typeface="EB Garamond"/>
                <a:ea typeface="EB Garamond"/>
                <a:cs typeface="EB Garamond"/>
                <a:sym typeface="EB Garamond"/>
              </a:defRPr>
            </a:lvl9pPr>
          </a:lstStyle>
          <a:p>
            <a:r>
              <a:rPr lang="en-US"/>
              <a:t>Click to edit Master subtitle style</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redits">
  <p:cSld name="Credits">
    <p:spTree>
      <p:nvGrpSpPr>
        <p:cNvPr id="1" name="Shape 490"/>
        <p:cNvGrpSpPr/>
        <p:nvPr/>
      </p:nvGrpSpPr>
      <p:grpSpPr>
        <a:xfrm>
          <a:off x="0" y="0"/>
          <a:ext cx="0" cy="0"/>
          <a:chOff x="0" y="0"/>
          <a:chExt cx="0" cy="0"/>
        </a:xfrm>
      </p:grpSpPr>
      <p:sp>
        <p:nvSpPr>
          <p:cNvPr id="491" name="Google Shape;491;p25"/>
          <p:cNvSpPr txBox="1">
            <a:spLocks noGrp="1"/>
          </p:cNvSpPr>
          <p:nvPr>
            <p:ph type="ctrTitle"/>
          </p:nvPr>
        </p:nvSpPr>
        <p:spPr>
          <a:xfrm>
            <a:off x="1167450" y="637571"/>
            <a:ext cx="6809100" cy="126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Maven Pro"/>
              <a:buNone/>
              <a:defRPr sz="2400" b="1">
                <a:latin typeface="Maven Pro"/>
                <a:ea typeface="Maven Pro"/>
                <a:cs typeface="Maven Pro"/>
                <a:sym typeface="Maven Pro"/>
              </a:defRPr>
            </a:lvl1pPr>
            <a:lvl2pPr lvl="1" algn="ctr" rtl="0">
              <a:spcBef>
                <a:spcPts val="0"/>
              </a:spcBef>
              <a:spcAft>
                <a:spcPts val="0"/>
              </a:spcAft>
              <a:buClr>
                <a:srgbClr val="F40040"/>
              </a:buClr>
              <a:buSzPts val="6000"/>
              <a:buFont typeface="Maven Pro"/>
              <a:buNone/>
              <a:defRPr sz="6000">
                <a:solidFill>
                  <a:srgbClr val="F40040"/>
                </a:solidFill>
                <a:latin typeface="Maven Pro"/>
                <a:ea typeface="Maven Pro"/>
                <a:cs typeface="Maven Pro"/>
                <a:sym typeface="Maven Pro"/>
              </a:defRPr>
            </a:lvl2pPr>
            <a:lvl3pPr lvl="2" algn="ctr" rtl="0">
              <a:spcBef>
                <a:spcPts val="0"/>
              </a:spcBef>
              <a:spcAft>
                <a:spcPts val="0"/>
              </a:spcAft>
              <a:buClr>
                <a:srgbClr val="F40040"/>
              </a:buClr>
              <a:buSzPts val="6000"/>
              <a:buFont typeface="Maven Pro"/>
              <a:buNone/>
              <a:defRPr sz="6000">
                <a:solidFill>
                  <a:srgbClr val="F40040"/>
                </a:solidFill>
                <a:latin typeface="Maven Pro"/>
                <a:ea typeface="Maven Pro"/>
                <a:cs typeface="Maven Pro"/>
                <a:sym typeface="Maven Pro"/>
              </a:defRPr>
            </a:lvl3pPr>
            <a:lvl4pPr lvl="3" algn="ctr" rtl="0">
              <a:spcBef>
                <a:spcPts val="0"/>
              </a:spcBef>
              <a:spcAft>
                <a:spcPts val="0"/>
              </a:spcAft>
              <a:buClr>
                <a:srgbClr val="F40040"/>
              </a:buClr>
              <a:buSzPts val="6000"/>
              <a:buFont typeface="Maven Pro"/>
              <a:buNone/>
              <a:defRPr sz="6000">
                <a:solidFill>
                  <a:srgbClr val="F40040"/>
                </a:solidFill>
                <a:latin typeface="Maven Pro"/>
                <a:ea typeface="Maven Pro"/>
                <a:cs typeface="Maven Pro"/>
                <a:sym typeface="Maven Pro"/>
              </a:defRPr>
            </a:lvl4pPr>
            <a:lvl5pPr lvl="4" algn="ctr" rtl="0">
              <a:spcBef>
                <a:spcPts val="0"/>
              </a:spcBef>
              <a:spcAft>
                <a:spcPts val="0"/>
              </a:spcAft>
              <a:buClr>
                <a:srgbClr val="F40040"/>
              </a:buClr>
              <a:buSzPts val="6000"/>
              <a:buFont typeface="Maven Pro"/>
              <a:buNone/>
              <a:defRPr sz="6000">
                <a:solidFill>
                  <a:srgbClr val="F40040"/>
                </a:solidFill>
                <a:latin typeface="Maven Pro"/>
                <a:ea typeface="Maven Pro"/>
                <a:cs typeface="Maven Pro"/>
                <a:sym typeface="Maven Pro"/>
              </a:defRPr>
            </a:lvl5pPr>
            <a:lvl6pPr lvl="5" algn="ctr" rtl="0">
              <a:spcBef>
                <a:spcPts val="0"/>
              </a:spcBef>
              <a:spcAft>
                <a:spcPts val="0"/>
              </a:spcAft>
              <a:buClr>
                <a:srgbClr val="F40040"/>
              </a:buClr>
              <a:buSzPts val="6000"/>
              <a:buFont typeface="Maven Pro"/>
              <a:buNone/>
              <a:defRPr sz="6000">
                <a:solidFill>
                  <a:srgbClr val="F40040"/>
                </a:solidFill>
                <a:latin typeface="Maven Pro"/>
                <a:ea typeface="Maven Pro"/>
                <a:cs typeface="Maven Pro"/>
                <a:sym typeface="Maven Pro"/>
              </a:defRPr>
            </a:lvl6pPr>
            <a:lvl7pPr lvl="6" algn="ctr" rtl="0">
              <a:spcBef>
                <a:spcPts val="0"/>
              </a:spcBef>
              <a:spcAft>
                <a:spcPts val="0"/>
              </a:spcAft>
              <a:buClr>
                <a:srgbClr val="F40040"/>
              </a:buClr>
              <a:buSzPts val="6000"/>
              <a:buFont typeface="Maven Pro"/>
              <a:buNone/>
              <a:defRPr sz="6000">
                <a:solidFill>
                  <a:srgbClr val="F40040"/>
                </a:solidFill>
                <a:latin typeface="Maven Pro"/>
                <a:ea typeface="Maven Pro"/>
                <a:cs typeface="Maven Pro"/>
                <a:sym typeface="Maven Pro"/>
              </a:defRPr>
            </a:lvl7pPr>
            <a:lvl8pPr lvl="7" algn="ctr" rtl="0">
              <a:spcBef>
                <a:spcPts val="0"/>
              </a:spcBef>
              <a:spcAft>
                <a:spcPts val="0"/>
              </a:spcAft>
              <a:buClr>
                <a:srgbClr val="F40040"/>
              </a:buClr>
              <a:buSzPts val="6000"/>
              <a:buFont typeface="Maven Pro"/>
              <a:buNone/>
              <a:defRPr sz="6000">
                <a:solidFill>
                  <a:srgbClr val="F40040"/>
                </a:solidFill>
                <a:latin typeface="Maven Pro"/>
                <a:ea typeface="Maven Pro"/>
                <a:cs typeface="Maven Pro"/>
                <a:sym typeface="Maven Pro"/>
              </a:defRPr>
            </a:lvl8pPr>
            <a:lvl9pPr lvl="8" algn="ctr" rtl="0">
              <a:spcBef>
                <a:spcPts val="0"/>
              </a:spcBef>
              <a:spcAft>
                <a:spcPts val="0"/>
              </a:spcAft>
              <a:buClr>
                <a:srgbClr val="F40040"/>
              </a:buClr>
              <a:buSzPts val="6000"/>
              <a:buFont typeface="Maven Pro"/>
              <a:buNone/>
              <a:defRPr sz="6000">
                <a:solidFill>
                  <a:srgbClr val="F40040"/>
                </a:solidFill>
                <a:latin typeface="Maven Pro"/>
                <a:ea typeface="Maven Pro"/>
                <a:cs typeface="Maven Pro"/>
                <a:sym typeface="Maven Pro"/>
              </a:defRPr>
            </a:lvl9pPr>
          </a:lstStyle>
          <a:p>
            <a:r>
              <a:rPr lang="en-US"/>
              <a:t>Click to edit Master title style</a:t>
            </a:r>
            <a:endParaRPr/>
          </a:p>
        </p:txBody>
      </p:sp>
      <p:sp>
        <p:nvSpPr>
          <p:cNvPr id="492" name="Google Shape;492;p25"/>
          <p:cNvSpPr txBox="1">
            <a:spLocks noGrp="1"/>
          </p:cNvSpPr>
          <p:nvPr>
            <p:ph type="subTitle" idx="1"/>
          </p:nvPr>
        </p:nvSpPr>
        <p:spPr>
          <a:xfrm>
            <a:off x="1785900" y="2316633"/>
            <a:ext cx="5572200" cy="206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atin typeface="EB Garamond"/>
                <a:ea typeface="EB Garamond"/>
                <a:cs typeface="EB Garamond"/>
                <a:sym typeface="EB Garamond"/>
              </a:defRPr>
            </a:lvl1pPr>
            <a:lvl2pPr lvl="1" algn="ctr" rtl="0">
              <a:spcBef>
                <a:spcPts val="0"/>
              </a:spcBef>
              <a:spcAft>
                <a:spcPts val="0"/>
              </a:spcAft>
              <a:buNone/>
              <a:defRPr sz="1400">
                <a:latin typeface="EB Garamond"/>
                <a:ea typeface="EB Garamond"/>
                <a:cs typeface="EB Garamond"/>
                <a:sym typeface="EB Garamond"/>
              </a:defRPr>
            </a:lvl2pPr>
            <a:lvl3pPr lvl="2" algn="ctr" rtl="0">
              <a:spcBef>
                <a:spcPts val="0"/>
              </a:spcBef>
              <a:spcAft>
                <a:spcPts val="0"/>
              </a:spcAft>
              <a:buNone/>
              <a:defRPr sz="1400">
                <a:latin typeface="EB Garamond"/>
                <a:ea typeface="EB Garamond"/>
                <a:cs typeface="EB Garamond"/>
                <a:sym typeface="EB Garamond"/>
              </a:defRPr>
            </a:lvl3pPr>
            <a:lvl4pPr lvl="3" algn="ctr" rtl="0">
              <a:spcBef>
                <a:spcPts val="0"/>
              </a:spcBef>
              <a:spcAft>
                <a:spcPts val="0"/>
              </a:spcAft>
              <a:buNone/>
              <a:defRPr sz="1400">
                <a:latin typeface="EB Garamond"/>
                <a:ea typeface="EB Garamond"/>
                <a:cs typeface="EB Garamond"/>
                <a:sym typeface="EB Garamond"/>
              </a:defRPr>
            </a:lvl4pPr>
            <a:lvl5pPr lvl="4" algn="ctr" rtl="0">
              <a:spcBef>
                <a:spcPts val="0"/>
              </a:spcBef>
              <a:spcAft>
                <a:spcPts val="0"/>
              </a:spcAft>
              <a:buNone/>
              <a:defRPr sz="1400">
                <a:latin typeface="EB Garamond"/>
                <a:ea typeface="EB Garamond"/>
                <a:cs typeface="EB Garamond"/>
                <a:sym typeface="EB Garamond"/>
              </a:defRPr>
            </a:lvl5pPr>
            <a:lvl6pPr lvl="5" algn="ctr" rtl="0">
              <a:spcBef>
                <a:spcPts val="0"/>
              </a:spcBef>
              <a:spcAft>
                <a:spcPts val="0"/>
              </a:spcAft>
              <a:buNone/>
              <a:defRPr sz="1400">
                <a:latin typeface="EB Garamond"/>
                <a:ea typeface="EB Garamond"/>
                <a:cs typeface="EB Garamond"/>
                <a:sym typeface="EB Garamond"/>
              </a:defRPr>
            </a:lvl6pPr>
            <a:lvl7pPr lvl="6" algn="ctr" rtl="0">
              <a:spcBef>
                <a:spcPts val="0"/>
              </a:spcBef>
              <a:spcAft>
                <a:spcPts val="0"/>
              </a:spcAft>
              <a:buNone/>
              <a:defRPr sz="1400">
                <a:latin typeface="EB Garamond"/>
                <a:ea typeface="EB Garamond"/>
                <a:cs typeface="EB Garamond"/>
                <a:sym typeface="EB Garamond"/>
              </a:defRPr>
            </a:lvl7pPr>
            <a:lvl8pPr lvl="7" algn="ctr" rtl="0">
              <a:spcBef>
                <a:spcPts val="0"/>
              </a:spcBef>
              <a:spcAft>
                <a:spcPts val="0"/>
              </a:spcAft>
              <a:buNone/>
              <a:defRPr sz="1400">
                <a:latin typeface="EB Garamond"/>
                <a:ea typeface="EB Garamond"/>
                <a:cs typeface="EB Garamond"/>
                <a:sym typeface="EB Garamond"/>
              </a:defRPr>
            </a:lvl8pPr>
            <a:lvl9pPr lvl="8" algn="ctr" rtl="0">
              <a:spcBef>
                <a:spcPts val="0"/>
              </a:spcBef>
              <a:spcAft>
                <a:spcPts val="0"/>
              </a:spcAft>
              <a:buNone/>
              <a:defRPr sz="1400">
                <a:latin typeface="EB Garamond"/>
                <a:ea typeface="EB Garamond"/>
                <a:cs typeface="EB Garamond"/>
                <a:sym typeface="EB Garamond"/>
              </a:defRPr>
            </a:lvl9pPr>
          </a:lstStyle>
          <a:p>
            <a:r>
              <a:rPr lang="en-US"/>
              <a:t>Click to edit Master subtitle style</a:t>
            </a:r>
            <a:endParaRPr/>
          </a:p>
        </p:txBody>
      </p:sp>
      <p:sp>
        <p:nvSpPr>
          <p:cNvPr id="493" name="Google Shape;493;p25"/>
          <p:cNvSpPr/>
          <p:nvPr/>
        </p:nvSpPr>
        <p:spPr>
          <a:xfrm rot="10800000">
            <a:off x="9525" y="5041900"/>
            <a:ext cx="9144000" cy="1814400"/>
          </a:xfrm>
          <a:prstGeom prst="rect">
            <a:avLst/>
          </a:prstGeom>
          <a:solidFill>
            <a:srgbClr val="22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4" name="Google Shape;494;p25"/>
          <p:cNvGrpSpPr/>
          <p:nvPr/>
        </p:nvGrpSpPr>
        <p:grpSpPr>
          <a:xfrm>
            <a:off x="0" y="5041901"/>
            <a:ext cx="3185650" cy="1816100"/>
            <a:chOff x="0" y="3781425"/>
            <a:chExt cx="3185650" cy="1362075"/>
          </a:xfrm>
        </p:grpSpPr>
        <p:sp>
          <p:nvSpPr>
            <p:cNvPr id="495" name="Google Shape;495;p25"/>
            <p:cNvSpPr/>
            <p:nvPr/>
          </p:nvSpPr>
          <p:spPr>
            <a:xfrm rot="10800000">
              <a:off x="0" y="3781425"/>
              <a:ext cx="3133725" cy="1362075"/>
            </a:xfrm>
            <a:custGeom>
              <a:avLst/>
              <a:gdLst/>
              <a:ahLst/>
              <a:cxnLst/>
              <a:rect l="l" t="t" r="r" b="b"/>
              <a:pathLst>
                <a:path w="125349" h="54483" extrusionOk="0">
                  <a:moveTo>
                    <a:pt x="52959" y="0"/>
                  </a:moveTo>
                  <a:lnTo>
                    <a:pt x="125349" y="0"/>
                  </a:lnTo>
                  <a:lnTo>
                    <a:pt x="125349" y="54483"/>
                  </a:lnTo>
                  <a:lnTo>
                    <a:pt x="0" y="54483"/>
                  </a:lnTo>
                  <a:close/>
                </a:path>
              </a:pathLst>
            </a:custGeom>
            <a:solidFill>
              <a:srgbClr val="FF125B"/>
            </a:solidFill>
            <a:ln>
              <a:noFill/>
            </a:ln>
          </p:spPr>
        </p:sp>
        <p:sp>
          <p:nvSpPr>
            <p:cNvPr id="496" name="Google Shape;496;p25"/>
            <p:cNvSpPr/>
            <p:nvPr/>
          </p:nvSpPr>
          <p:spPr>
            <a:xfrm rot="-2700000">
              <a:off x="596398" y="4367897"/>
              <a:ext cx="641487" cy="641487"/>
            </a:xfrm>
            <a:prstGeom prst="rect">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5"/>
            <p:cNvSpPr/>
            <p:nvPr/>
          </p:nvSpPr>
          <p:spPr>
            <a:xfrm rot="-2700000">
              <a:off x="1503754" y="4367897"/>
              <a:ext cx="641487" cy="641487"/>
            </a:xfrm>
            <a:prstGeom prst="rect">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5"/>
            <p:cNvSpPr/>
            <p:nvPr/>
          </p:nvSpPr>
          <p:spPr>
            <a:xfrm rot="-2700000">
              <a:off x="142533" y="3914281"/>
              <a:ext cx="641487" cy="641487"/>
            </a:xfrm>
            <a:prstGeom prst="rect">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5"/>
            <p:cNvSpPr/>
            <p:nvPr/>
          </p:nvSpPr>
          <p:spPr>
            <a:xfrm rot="-2700000">
              <a:off x="1050014" y="3914281"/>
              <a:ext cx="641487" cy="641487"/>
            </a:xfrm>
            <a:prstGeom prst="rect">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5"/>
            <p:cNvSpPr/>
            <p:nvPr/>
          </p:nvSpPr>
          <p:spPr>
            <a:xfrm rot="-2700000">
              <a:off x="1957495" y="3914281"/>
              <a:ext cx="641487" cy="641487"/>
            </a:xfrm>
            <a:prstGeom prst="rect">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5"/>
            <p:cNvSpPr/>
            <p:nvPr/>
          </p:nvSpPr>
          <p:spPr>
            <a:xfrm rot="10800000">
              <a:off x="463300" y="3781434"/>
              <a:ext cx="907200" cy="453600"/>
            </a:xfrm>
            <a:prstGeom prst="triangle">
              <a:avLst>
                <a:gd name="adj" fmla="val 50000"/>
              </a:avLst>
            </a:prstGeom>
            <a:solidFill>
              <a:srgbClr val="FF3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5"/>
            <p:cNvSpPr/>
            <p:nvPr/>
          </p:nvSpPr>
          <p:spPr>
            <a:xfrm rot="10800000">
              <a:off x="1370900" y="3781434"/>
              <a:ext cx="907200" cy="453600"/>
            </a:xfrm>
            <a:prstGeom prst="triangle">
              <a:avLst>
                <a:gd name="adj" fmla="val 50000"/>
              </a:avLst>
            </a:prstGeom>
            <a:solidFill>
              <a:srgbClr val="FF3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5"/>
            <p:cNvSpPr/>
            <p:nvPr/>
          </p:nvSpPr>
          <p:spPr>
            <a:xfrm rot="10800000">
              <a:off x="2278450" y="3781434"/>
              <a:ext cx="907200" cy="453600"/>
            </a:xfrm>
            <a:prstGeom prst="triangle">
              <a:avLst>
                <a:gd name="adj" fmla="val 50000"/>
              </a:avLst>
            </a:prstGeom>
            <a:solidFill>
              <a:srgbClr val="FF3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5"/>
            <p:cNvSpPr/>
            <p:nvPr/>
          </p:nvSpPr>
          <p:spPr>
            <a:xfrm rot="5400000">
              <a:off x="-217150" y="4461834"/>
              <a:ext cx="907200" cy="453600"/>
            </a:xfrm>
            <a:prstGeom prst="triangle">
              <a:avLst>
                <a:gd name="adj" fmla="val 50000"/>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5"/>
            <p:cNvSpPr/>
            <p:nvPr/>
          </p:nvSpPr>
          <p:spPr>
            <a:xfrm rot="5400000">
              <a:off x="9650" y="3781434"/>
              <a:ext cx="453600" cy="453600"/>
            </a:xfrm>
            <a:prstGeom prst="rtTriangle">
              <a:avLst/>
            </a:prstGeom>
            <a:solidFill>
              <a:srgbClr val="FF3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5"/>
            <p:cNvSpPr/>
            <p:nvPr/>
          </p:nvSpPr>
          <p:spPr>
            <a:xfrm>
              <a:off x="917075" y="4688659"/>
              <a:ext cx="907200" cy="453600"/>
            </a:xfrm>
            <a:prstGeom prst="triangle">
              <a:avLst>
                <a:gd name="adj" fmla="val 50000"/>
              </a:avLst>
            </a:prstGeom>
            <a:solidFill>
              <a:srgbClr val="D600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5"/>
            <p:cNvSpPr/>
            <p:nvPr/>
          </p:nvSpPr>
          <p:spPr>
            <a:xfrm>
              <a:off x="9525" y="4688659"/>
              <a:ext cx="907200" cy="453600"/>
            </a:xfrm>
            <a:prstGeom prst="triangle">
              <a:avLst>
                <a:gd name="adj" fmla="val 50000"/>
              </a:avLst>
            </a:prstGeom>
            <a:solidFill>
              <a:srgbClr val="D600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8" name="Google Shape;508;p25"/>
          <p:cNvSpPr txBox="1">
            <a:spLocks noGrp="1"/>
          </p:cNvSpPr>
          <p:nvPr>
            <p:ph type="ctrTitle" idx="2"/>
          </p:nvPr>
        </p:nvSpPr>
        <p:spPr>
          <a:xfrm>
            <a:off x="1829550" y="5615687"/>
            <a:ext cx="6809100" cy="6668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40040"/>
              </a:buClr>
              <a:buSzPts val="3000"/>
              <a:buFont typeface="Maven Pro"/>
              <a:buNone/>
              <a:defRPr sz="3000" b="1">
                <a:solidFill>
                  <a:srgbClr val="F40040"/>
                </a:solidFill>
                <a:latin typeface="Maven Pro"/>
                <a:ea typeface="Maven Pro"/>
                <a:cs typeface="Maven Pro"/>
                <a:sym typeface="Maven Pro"/>
              </a:defRPr>
            </a:lvl1pPr>
            <a:lvl2pPr lvl="1" algn="r" rtl="0">
              <a:spcBef>
                <a:spcPts val="0"/>
              </a:spcBef>
              <a:spcAft>
                <a:spcPts val="0"/>
              </a:spcAft>
              <a:buClr>
                <a:srgbClr val="F40040"/>
              </a:buClr>
              <a:buSzPts val="6000"/>
              <a:buFont typeface="Maven Pro"/>
              <a:buNone/>
              <a:defRPr sz="6000">
                <a:solidFill>
                  <a:srgbClr val="F40040"/>
                </a:solidFill>
                <a:latin typeface="Maven Pro"/>
                <a:ea typeface="Maven Pro"/>
                <a:cs typeface="Maven Pro"/>
                <a:sym typeface="Maven Pro"/>
              </a:defRPr>
            </a:lvl2pPr>
            <a:lvl3pPr lvl="2" algn="r" rtl="0">
              <a:spcBef>
                <a:spcPts val="0"/>
              </a:spcBef>
              <a:spcAft>
                <a:spcPts val="0"/>
              </a:spcAft>
              <a:buClr>
                <a:srgbClr val="F40040"/>
              </a:buClr>
              <a:buSzPts val="6000"/>
              <a:buFont typeface="Maven Pro"/>
              <a:buNone/>
              <a:defRPr sz="6000">
                <a:solidFill>
                  <a:srgbClr val="F40040"/>
                </a:solidFill>
                <a:latin typeface="Maven Pro"/>
                <a:ea typeface="Maven Pro"/>
                <a:cs typeface="Maven Pro"/>
                <a:sym typeface="Maven Pro"/>
              </a:defRPr>
            </a:lvl3pPr>
            <a:lvl4pPr lvl="3" algn="r" rtl="0">
              <a:spcBef>
                <a:spcPts val="0"/>
              </a:spcBef>
              <a:spcAft>
                <a:spcPts val="0"/>
              </a:spcAft>
              <a:buClr>
                <a:srgbClr val="F40040"/>
              </a:buClr>
              <a:buSzPts val="6000"/>
              <a:buFont typeface="Maven Pro"/>
              <a:buNone/>
              <a:defRPr sz="6000">
                <a:solidFill>
                  <a:srgbClr val="F40040"/>
                </a:solidFill>
                <a:latin typeface="Maven Pro"/>
                <a:ea typeface="Maven Pro"/>
                <a:cs typeface="Maven Pro"/>
                <a:sym typeface="Maven Pro"/>
              </a:defRPr>
            </a:lvl4pPr>
            <a:lvl5pPr lvl="4" algn="r" rtl="0">
              <a:spcBef>
                <a:spcPts val="0"/>
              </a:spcBef>
              <a:spcAft>
                <a:spcPts val="0"/>
              </a:spcAft>
              <a:buClr>
                <a:srgbClr val="F40040"/>
              </a:buClr>
              <a:buSzPts val="6000"/>
              <a:buFont typeface="Maven Pro"/>
              <a:buNone/>
              <a:defRPr sz="6000">
                <a:solidFill>
                  <a:srgbClr val="F40040"/>
                </a:solidFill>
                <a:latin typeface="Maven Pro"/>
                <a:ea typeface="Maven Pro"/>
                <a:cs typeface="Maven Pro"/>
                <a:sym typeface="Maven Pro"/>
              </a:defRPr>
            </a:lvl5pPr>
            <a:lvl6pPr lvl="5" algn="r" rtl="0">
              <a:spcBef>
                <a:spcPts val="0"/>
              </a:spcBef>
              <a:spcAft>
                <a:spcPts val="0"/>
              </a:spcAft>
              <a:buClr>
                <a:srgbClr val="F40040"/>
              </a:buClr>
              <a:buSzPts val="6000"/>
              <a:buFont typeface="Maven Pro"/>
              <a:buNone/>
              <a:defRPr sz="6000">
                <a:solidFill>
                  <a:srgbClr val="F40040"/>
                </a:solidFill>
                <a:latin typeface="Maven Pro"/>
                <a:ea typeface="Maven Pro"/>
                <a:cs typeface="Maven Pro"/>
                <a:sym typeface="Maven Pro"/>
              </a:defRPr>
            </a:lvl6pPr>
            <a:lvl7pPr lvl="6" algn="r" rtl="0">
              <a:spcBef>
                <a:spcPts val="0"/>
              </a:spcBef>
              <a:spcAft>
                <a:spcPts val="0"/>
              </a:spcAft>
              <a:buClr>
                <a:srgbClr val="F40040"/>
              </a:buClr>
              <a:buSzPts val="6000"/>
              <a:buFont typeface="Maven Pro"/>
              <a:buNone/>
              <a:defRPr sz="6000">
                <a:solidFill>
                  <a:srgbClr val="F40040"/>
                </a:solidFill>
                <a:latin typeface="Maven Pro"/>
                <a:ea typeface="Maven Pro"/>
                <a:cs typeface="Maven Pro"/>
                <a:sym typeface="Maven Pro"/>
              </a:defRPr>
            </a:lvl7pPr>
            <a:lvl8pPr lvl="7" algn="r" rtl="0">
              <a:spcBef>
                <a:spcPts val="0"/>
              </a:spcBef>
              <a:spcAft>
                <a:spcPts val="0"/>
              </a:spcAft>
              <a:buClr>
                <a:srgbClr val="F40040"/>
              </a:buClr>
              <a:buSzPts val="6000"/>
              <a:buFont typeface="Maven Pro"/>
              <a:buNone/>
              <a:defRPr sz="6000">
                <a:solidFill>
                  <a:srgbClr val="F40040"/>
                </a:solidFill>
                <a:latin typeface="Maven Pro"/>
                <a:ea typeface="Maven Pro"/>
                <a:cs typeface="Maven Pro"/>
                <a:sym typeface="Maven Pro"/>
              </a:defRPr>
            </a:lvl8pPr>
            <a:lvl9pPr lvl="8" algn="r" rtl="0">
              <a:spcBef>
                <a:spcPts val="0"/>
              </a:spcBef>
              <a:spcAft>
                <a:spcPts val="0"/>
              </a:spcAft>
              <a:buClr>
                <a:srgbClr val="F40040"/>
              </a:buClr>
              <a:buSzPts val="6000"/>
              <a:buFont typeface="Maven Pro"/>
              <a:buNone/>
              <a:defRPr sz="6000">
                <a:solidFill>
                  <a:srgbClr val="F40040"/>
                </a:solidFill>
                <a:latin typeface="Maven Pro"/>
                <a:ea typeface="Maven Pro"/>
                <a:cs typeface="Maven Pro"/>
                <a:sym typeface="Maven Pro"/>
              </a:defRPr>
            </a:lvl9pPr>
          </a:lstStyle>
          <a:p>
            <a:r>
              <a:rPr lang="en-US"/>
              <a:t>Click to edit Master title style</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itle 12"/>
          <p:cNvSpPr>
            <a:spLocks noGrp="1"/>
          </p:cNvSpPr>
          <p:nvPr>
            <p:ph type="title"/>
          </p:nvPr>
        </p:nvSpPr>
        <p:spPr/>
        <p:txBody>
          <a:bodyPr/>
          <a:lstStyle/>
          <a:p>
            <a:r>
              <a:rPr lang="en-US"/>
              <a:t>Click to edit Master title style</a:t>
            </a:r>
          </a:p>
        </p:txBody>
      </p:sp>
      <p:sp>
        <p:nvSpPr>
          <p:cNvPr id="14" name="Date Placeholder 13"/>
          <p:cNvSpPr>
            <a:spLocks noGrp="1"/>
          </p:cNvSpPr>
          <p:nvPr>
            <p:ph type="dt" sz="half" idx="10"/>
          </p:nvPr>
        </p:nvSpPr>
        <p:spPr>
          <a:xfrm>
            <a:off x="6172200" y="6154738"/>
            <a:ext cx="2133600" cy="365125"/>
          </a:xfrm>
          <a:prstGeom prst="rect">
            <a:avLst/>
          </a:prstGeom>
        </p:spPr>
        <p:txBody>
          <a:bodyPr/>
          <a:lstStyle/>
          <a:p>
            <a:fld id="{8E189A65-51C0-4A73-BAD1-624085201149}" type="datetimeFigureOut">
              <a:rPr lang="en-US" smtClean="0"/>
              <a:t>12/28/2021</a:t>
            </a:fld>
            <a:endParaRPr lang="en-US"/>
          </a:p>
        </p:txBody>
      </p:sp>
      <p:sp>
        <p:nvSpPr>
          <p:cNvPr id="15" name="Slide Number Placeholder 14"/>
          <p:cNvSpPr>
            <a:spLocks noGrp="1"/>
          </p:cNvSpPr>
          <p:nvPr>
            <p:ph type="sldNum" sz="quarter" idx="11"/>
          </p:nvPr>
        </p:nvSpPr>
        <p:spPr/>
        <p:txBody>
          <a:bodyPr/>
          <a:lstStyle/>
          <a:p>
            <a:fld id="{010FDD61-E5EE-4D85-812D-D58CE9835ECF}" type="slidenum">
              <a:rPr lang="en-US" smtClean="0"/>
              <a:t>‹#›</a:t>
            </a:fld>
            <a:endParaRPr lang="en-US"/>
          </a:p>
        </p:txBody>
      </p:sp>
      <p:sp>
        <p:nvSpPr>
          <p:cNvPr id="16" name="Footer Placeholder 15"/>
          <p:cNvSpPr>
            <a:spLocks noGrp="1"/>
          </p:cNvSpPr>
          <p:nvPr>
            <p:ph type="ftr" sz="quarter" idx="12"/>
          </p:nvPr>
        </p:nvSpPr>
        <p:spPr>
          <a:xfrm>
            <a:off x="822960" y="6154738"/>
            <a:ext cx="4572000" cy="365125"/>
          </a:xfrm>
          <a:prstGeom prst="rect">
            <a:avLst/>
          </a:prstGeom>
        </p:spPr>
        <p:txBody>
          <a:bodyPr/>
          <a:lstStyle/>
          <a:p>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513"/>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709650" y="4277932"/>
            <a:ext cx="4079400" cy="1088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400"/>
              <a:buFont typeface="Comfortaa"/>
              <a:buNone/>
              <a:defRPr sz="1400">
                <a:solidFill>
                  <a:srgbClr val="FFFFFF"/>
                </a:solidFill>
                <a:latin typeface="Comfortaa"/>
                <a:ea typeface="Comfortaa"/>
                <a:cs typeface="Comfortaa"/>
                <a:sym typeface="Comfortaa"/>
              </a:defRPr>
            </a:lvl1pPr>
            <a:lvl2pPr lvl="1" rtl="0">
              <a:spcBef>
                <a:spcPts val="1600"/>
              </a:spcBef>
              <a:spcAft>
                <a:spcPts val="0"/>
              </a:spcAft>
              <a:buClr>
                <a:srgbClr val="FFFFFF"/>
              </a:buClr>
              <a:buSzPts val="1300"/>
              <a:buFont typeface="Comfortaa"/>
              <a:buNone/>
              <a:defRPr>
                <a:solidFill>
                  <a:srgbClr val="FFFFFF"/>
                </a:solidFill>
                <a:latin typeface="Comfortaa"/>
                <a:ea typeface="Comfortaa"/>
                <a:cs typeface="Comfortaa"/>
                <a:sym typeface="Comfortaa"/>
              </a:defRPr>
            </a:lvl2pPr>
            <a:lvl3pPr lvl="2" rtl="0">
              <a:spcBef>
                <a:spcPts val="1600"/>
              </a:spcBef>
              <a:spcAft>
                <a:spcPts val="0"/>
              </a:spcAft>
              <a:buClr>
                <a:srgbClr val="FFFFFF"/>
              </a:buClr>
              <a:buSzPts val="1300"/>
              <a:buFont typeface="Comfortaa"/>
              <a:buNone/>
              <a:defRPr>
                <a:solidFill>
                  <a:srgbClr val="FFFFFF"/>
                </a:solidFill>
                <a:latin typeface="Comfortaa"/>
                <a:ea typeface="Comfortaa"/>
                <a:cs typeface="Comfortaa"/>
                <a:sym typeface="Comfortaa"/>
              </a:defRPr>
            </a:lvl3pPr>
            <a:lvl4pPr lvl="3" rtl="0">
              <a:spcBef>
                <a:spcPts val="1600"/>
              </a:spcBef>
              <a:spcAft>
                <a:spcPts val="0"/>
              </a:spcAft>
              <a:buClr>
                <a:srgbClr val="FFFFFF"/>
              </a:buClr>
              <a:buSzPts val="1300"/>
              <a:buFont typeface="Comfortaa"/>
              <a:buNone/>
              <a:defRPr>
                <a:solidFill>
                  <a:srgbClr val="FFFFFF"/>
                </a:solidFill>
                <a:latin typeface="Comfortaa"/>
                <a:ea typeface="Comfortaa"/>
                <a:cs typeface="Comfortaa"/>
                <a:sym typeface="Comfortaa"/>
              </a:defRPr>
            </a:lvl4pPr>
            <a:lvl5pPr lvl="4" rtl="0">
              <a:spcBef>
                <a:spcPts val="1600"/>
              </a:spcBef>
              <a:spcAft>
                <a:spcPts val="0"/>
              </a:spcAft>
              <a:buClr>
                <a:srgbClr val="FFFFFF"/>
              </a:buClr>
              <a:buSzPts val="1300"/>
              <a:buFont typeface="Comfortaa"/>
              <a:buNone/>
              <a:defRPr>
                <a:solidFill>
                  <a:srgbClr val="FFFFFF"/>
                </a:solidFill>
                <a:latin typeface="Comfortaa"/>
                <a:ea typeface="Comfortaa"/>
                <a:cs typeface="Comfortaa"/>
                <a:sym typeface="Comfortaa"/>
              </a:defRPr>
            </a:lvl5pPr>
            <a:lvl6pPr lvl="5" rtl="0">
              <a:spcBef>
                <a:spcPts val="1600"/>
              </a:spcBef>
              <a:spcAft>
                <a:spcPts val="0"/>
              </a:spcAft>
              <a:buClr>
                <a:srgbClr val="FFFFFF"/>
              </a:buClr>
              <a:buSzPts val="1300"/>
              <a:buFont typeface="Comfortaa"/>
              <a:buNone/>
              <a:defRPr>
                <a:solidFill>
                  <a:srgbClr val="FFFFFF"/>
                </a:solidFill>
                <a:latin typeface="Comfortaa"/>
                <a:ea typeface="Comfortaa"/>
                <a:cs typeface="Comfortaa"/>
                <a:sym typeface="Comfortaa"/>
              </a:defRPr>
            </a:lvl6pPr>
            <a:lvl7pPr lvl="6" rtl="0">
              <a:spcBef>
                <a:spcPts val="1600"/>
              </a:spcBef>
              <a:spcAft>
                <a:spcPts val="0"/>
              </a:spcAft>
              <a:buClr>
                <a:srgbClr val="FFFFFF"/>
              </a:buClr>
              <a:buSzPts val="1300"/>
              <a:buFont typeface="Comfortaa"/>
              <a:buNone/>
              <a:defRPr>
                <a:solidFill>
                  <a:srgbClr val="FFFFFF"/>
                </a:solidFill>
                <a:latin typeface="Comfortaa"/>
                <a:ea typeface="Comfortaa"/>
                <a:cs typeface="Comfortaa"/>
                <a:sym typeface="Comfortaa"/>
              </a:defRPr>
            </a:lvl7pPr>
            <a:lvl8pPr lvl="7" rtl="0">
              <a:spcBef>
                <a:spcPts val="1600"/>
              </a:spcBef>
              <a:spcAft>
                <a:spcPts val="0"/>
              </a:spcAft>
              <a:buClr>
                <a:srgbClr val="FFFFFF"/>
              </a:buClr>
              <a:buSzPts val="1300"/>
              <a:buFont typeface="Comfortaa"/>
              <a:buNone/>
              <a:defRPr>
                <a:solidFill>
                  <a:srgbClr val="FFFFFF"/>
                </a:solidFill>
                <a:latin typeface="Comfortaa"/>
                <a:ea typeface="Comfortaa"/>
                <a:cs typeface="Comfortaa"/>
                <a:sym typeface="Comfortaa"/>
              </a:defRPr>
            </a:lvl8pPr>
            <a:lvl9pPr lvl="8" rtl="0">
              <a:spcBef>
                <a:spcPts val="1600"/>
              </a:spcBef>
              <a:spcAft>
                <a:spcPts val="1600"/>
              </a:spcAft>
              <a:buClr>
                <a:srgbClr val="FFFFFF"/>
              </a:buClr>
              <a:buSzPts val="1300"/>
              <a:buFont typeface="Comfortaa"/>
              <a:buNone/>
              <a:defRPr>
                <a:solidFill>
                  <a:srgbClr val="FFFFFF"/>
                </a:solidFill>
                <a:latin typeface="Comfortaa"/>
                <a:ea typeface="Comfortaa"/>
                <a:cs typeface="Comfortaa"/>
                <a:sym typeface="Comfortaa"/>
              </a:defRPr>
            </a:lvl9pPr>
          </a:lstStyle>
          <a:p>
            <a:r>
              <a:rPr lang="en-US"/>
              <a:t>Click to edit Master subtitle style</a:t>
            </a:r>
            <a:endParaRPr/>
          </a:p>
        </p:txBody>
      </p:sp>
      <p:sp>
        <p:nvSpPr>
          <p:cNvPr id="10" name="Google Shape;10;p2"/>
          <p:cNvSpPr txBox="1">
            <a:spLocks noGrp="1"/>
          </p:cNvSpPr>
          <p:nvPr>
            <p:ph type="title"/>
          </p:nvPr>
        </p:nvSpPr>
        <p:spPr>
          <a:xfrm>
            <a:off x="709650" y="2112400"/>
            <a:ext cx="6045900" cy="1946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6000"/>
              <a:buNone/>
              <a:defRPr sz="6000">
                <a:solidFill>
                  <a:srgbClr val="FFFFFF"/>
                </a:solidFill>
              </a:defRPr>
            </a:lvl1pPr>
            <a:lvl2pPr lvl="1" rtl="0">
              <a:spcBef>
                <a:spcPts val="0"/>
              </a:spcBef>
              <a:spcAft>
                <a:spcPts val="0"/>
              </a:spcAft>
              <a:buClr>
                <a:srgbClr val="FFFFFF"/>
              </a:buClr>
              <a:buSzPts val="6000"/>
              <a:buNone/>
              <a:defRPr sz="6000">
                <a:solidFill>
                  <a:srgbClr val="FFFFFF"/>
                </a:solidFill>
              </a:defRPr>
            </a:lvl2pPr>
            <a:lvl3pPr lvl="2" rtl="0">
              <a:spcBef>
                <a:spcPts val="0"/>
              </a:spcBef>
              <a:spcAft>
                <a:spcPts val="0"/>
              </a:spcAft>
              <a:buClr>
                <a:srgbClr val="FFFFFF"/>
              </a:buClr>
              <a:buSzPts val="6000"/>
              <a:buNone/>
              <a:defRPr sz="6000">
                <a:solidFill>
                  <a:srgbClr val="FFFFFF"/>
                </a:solidFill>
              </a:defRPr>
            </a:lvl3pPr>
            <a:lvl4pPr lvl="3" rtl="0">
              <a:spcBef>
                <a:spcPts val="0"/>
              </a:spcBef>
              <a:spcAft>
                <a:spcPts val="0"/>
              </a:spcAft>
              <a:buClr>
                <a:srgbClr val="FFFFFF"/>
              </a:buClr>
              <a:buSzPts val="6000"/>
              <a:buNone/>
              <a:defRPr sz="6000">
                <a:solidFill>
                  <a:srgbClr val="FFFFFF"/>
                </a:solidFill>
              </a:defRPr>
            </a:lvl4pPr>
            <a:lvl5pPr lvl="4" rtl="0">
              <a:spcBef>
                <a:spcPts val="0"/>
              </a:spcBef>
              <a:spcAft>
                <a:spcPts val="0"/>
              </a:spcAft>
              <a:buClr>
                <a:srgbClr val="FFFFFF"/>
              </a:buClr>
              <a:buSzPts val="6000"/>
              <a:buNone/>
              <a:defRPr sz="6000">
                <a:solidFill>
                  <a:srgbClr val="FFFFFF"/>
                </a:solidFill>
              </a:defRPr>
            </a:lvl5pPr>
            <a:lvl6pPr lvl="5" rtl="0">
              <a:spcBef>
                <a:spcPts val="0"/>
              </a:spcBef>
              <a:spcAft>
                <a:spcPts val="0"/>
              </a:spcAft>
              <a:buClr>
                <a:srgbClr val="FFFFFF"/>
              </a:buClr>
              <a:buSzPts val="6000"/>
              <a:buNone/>
              <a:defRPr sz="6000">
                <a:solidFill>
                  <a:srgbClr val="FFFFFF"/>
                </a:solidFill>
              </a:defRPr>
            </a:lvl6pPr>
            <a:lvl7pPr lvl="6" rtl="0">
              <a:spcBef>
                <a:spcPts val="0"/>
              </a:spcBef>
              <a:spcAft>
                <a:spcPts val="0"/>
              </a:spcAft>
              <a:buClr>
                <a:srgbClr val="FFFFFF"/>
              </a:buClr>
              <a:buSzPts val="6000"/>
              <a:buNone/>
              <a:defRPr sz="6000">
                <a:solidFill>
                  <a:srgbClr val="FFFFFF"/>
                </a:solidFill>
              </a:defRPr>
            </a:lvl7pPr>
            <a:lvl8pPr lvl="7" rtl="0">
              <a:spcBef>
                <a:spcPts val="0"/>
              </a:spcBef>
              <a:spcAft>
                <a:spcPts val="0"/>
              </a:spcAft>
              <a:buClr>
                <a:srgbClr val="FFFFFF"/>
              </a:buClr>
              <a:buSzPts val="6000"/>
              <a:buNone/>
              <a:defRPr sz="6000">
                <a:solidFill>
                  <a:srgbClr val="FFFFFF"/>
                </a:solidFill>
              </a:defRPr>
            </a:lvl8pPr>
            <a:lvl9pPr lvl="8" rtl="0">
              <a:spcBef>
                <a:spcPts val="0"/>
              </a:spcBef>
              <a:spcAft>
                <a:spcPts val="0"/>
              </a:spcAft>
              <a:buClr>
                <a:srgbClr val="FFFFFF"/>
              </a:buClr>
              <a:buSzPts val="6000"/>
              <a:buNone/>
              <a:defRPr sz="6000">
                <a:solidFill>
                  <a:srgbClr val="FFFFFF"/>
                </a:solidFill>
              </a:defRPr>
            </a:lvl9pPr>
          </a:lstStyle>
          <a:p>
            <a:r>
              <a:rPr lang="en-US"/>
              <a:t>Click to edit Master title style</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2549400" y="3679225"/>
            <a:ext cx="4045200" cy="1122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2700"/>
              <a:buNone/>
              <a:defRPr sz="2700">
                <a:solidFill>
                  <a:srgbClr val="FFFFFF"/>
                </a:solidFill>
              </a:defRPr>
            </a:lvl1pPr>
            <a:lvl2pPr lvl="1" algn="ctr" rtl="0">
              <a:spcBef>
                <a:spcPts val="0"/>
              </a:spcBef>
              <a:spcAft>
                <a:spcPts val="0"/>
              </a:spcAft>
              <a:buClr>
                <a:srgbClr val="FFFFFF"/>
              </a:buClr>
              <a:buSzPts val="3700"/>
              <a:buNone/>
              <a:defRPr sz="3700">
                <a:solidFill>
                  <a:srgbClr val="FFFFFF"/>
                </a:solidFill>
              </a:defRPr>
            </a:lvl2pPr>
            <a:lvl3pPr lvl="2" algn="ctr" rtl="0">
              <a:spcBef>
                <a:spcPts val="0"/>
              </a:spcBef>
              <a:spcAft>
                <a:spcPts val="0"/>
              </a:spcAft>
              <a:buClr>
                <a:srgbClr val="FFFFFF"/>
              </a:buClr>
              <a:buSzPts val="3700"/>
              <a:buNone/>
              <a:defRPr sz="3700">
                <a:solidFill>
                  <a:srgbClr val="FFFFFF"/>
                </a:solidFill>
              </a:defRPr>
            </a:lvl3pPr>
            <a:lvl4pPr lvl="3" algn="ctr" rtl="0">
              <a:spcBef>
                <a:spcPts val="0"/>
              </a:spcBef>
              <a:spcAft>
                <a:spcPts val="0"/>
              </a:spcAft>
              <a:buClr>
                <a:srgbClr val="FFFFFF"/>
              </a:buClr>
              <a:buSzPts val="3700"/>
              <a:buNone/>
              <a:defRPr sz="3700">
                <a:solidFill>
                  <a:srgbClr val="FFFFFF"/>
                </a:solidFill>
              </a:defRPr>
            </a:lvl4pPr>
            <a:lvl5pPr lvl="4" algn="ctr" rtl="0">
              <a:spcBef>
                <a:spcPts val="0"/>
              </a:spcBef>
              <a:spcAft>
                <a:spcPts val="0"/>
              </a:spcAft>
              <a:buClr>
                <a:srgbClr val="FFFFFF"/>
              </a:buClr>
              <a:buSzPts val="3700"/>
              <a:buNone/>
              <a:defRPr sz="3700">
                <a:solidFill>
                  <a:srgbClr val="FFFFFF"/>
                </a:solidFill>
              </a:defRPr>
            </a:lvl5pPr>
            <a:lvl6pPr lvl="5" algn="ctr" rtl="0">
              <a:spcBef>
                <a:spcPts val="0"/>
              </a:spcBef>
              <a:spcAft>
                <a:spcPts val="0"/>
              </a:spcAft>
              <a:buClr>
                <a:srgbClr val="FFFFFF"/>
              </a:buClr>
              <a:buSzPts val="3700"/>
              <a:buNone/>
              <a:defRPr sz="3700">
                <a:solidFill>
                  <a:srgbClr val="FFFFFF"/>
                </a:solidFill>
              </a:defRPr>
            </a:lvl6pPr>
            <a:lvl7pPr lvl="6" algn="ctr" rtl="0">
              <a:spcBef>
                <a:spcPts val="0"/>
              </a:spcBef>
              <a:spcAft>
                <a:spcPts val="0"/>
              </a:spcAft>
              <a:buClr>
                <a:srgbClr val="FFFFFF"/>
              </a:buClr>
              <a:buSzPts val="3700"/>
              <a:buNone/>
              <a:defRPr sz="3700">
                <a:solidFill>
                  <a:srgbClr val="FFFFFF"/>
                </a:solidFill>
              </a:defRPr>
            </a:lvl7pPr>
            <a:lvl8pPr lvl="7" algn="ctr" rtl="0">
              <a:spcBef>
                <a:spcPts val="0"/>
              </a:spcBef>
              <a:spcAft>
                <a:spcPts val="0"/>
              </a:spcAft>
              <a:buClr>
                <a:srgbClr val="FFFFFF"/>
              </a:buClr>
              <a:buSzPts val="3700"/>
              <a:buNone/>
              <a:defRPr sz="3700">
                <a:solidFill>
                  <a:srgbClr val="FFFFFF"/>
                </a:solidFill>
              </a:defRPr>
            </a:lvl8pPr>
            <a:lvl9pPr lvl="8" algn="ctr" rtl="0">
              <a:spcBef>
                <a:spcPts val="0"/>
              </a:spcBef>
              <a:spcAft>
                <a:spcPts val="0"/>
              </a:spcAft>
              <a:buClr>
                <a:srgbClr val="FFFFFF"/>
              </a:buClr>
              <a:buSzPts val="3700"/>
              <a:buNone/>
              <a:defRPr sz="3700">
                <a:solidFill>
                  <a:srgbClr val="FFFFFF"/>
                </a:solidFill>
              </a:defRPr>
            </a:lvl9pPr>
          </a:lstStyle>
          <a:p>
            <a:r>
              <a:rPr lang="en-US"/>
              <a:t>Click to edit Master title style</a:t>
            </a:r>
            <a:endParaRPr/>
          </a:p>
        </p:txBody>
      </p:sp>
      <p:sp>
        <p:nvSpPr>
          <p:cNvPr id="13" name="Google Shape;13;p3"/>
          <p:cNvSpPr txBox="1">
            <a:spLocks noGrp="1"/>
          </p:cNvSpPr>
          <p:nvPr>
            <p:ph type="title" idx="2" hasCustomPrompt="1"/>
          </p:nvPr>
        </p:nvSpPr>
        <p:spPr>
          <a:xfrm>
            <a:off x="2549400" y="2052333"/>
            <a:ext cx="40452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6000">
                <a:solidFill>
                  <a:srgbClr val="FFFFFF"/>
                </a:solidFill>
              </a:defRPr>
            </a:lvl1pPr>
            <a:lvl2pPr lvl="1" algn="ctr" rtl="0">
              <a:spcBef>
                <a:spcPts val="0"/>
              </a:spcBef>
              <a:spcAft>
                <a:spcPts val="0"/>
              </a:spcAft>
              <a:buClr>
                <a:srgbClr val="FFFFFF"/>
              </a:buClr>
              <a:buSzPts val="6000"/>
              <a:buNone/>
              <a:defRPr sz="6000">
                <a:solidFill>
                  <a:srgbClr val="FFFFFF"/>
                </a:solidFill>
              </a:defRPr>
            </a:lvl2pPr>
            <a:lvl3pPr lvl="2" algn="ctr" rtl="0">
              <a:spcBef>
                <a:spcPts val="0"/>
              </a:spcBef>
              <a:spcAft>
                <a:spcPts val="0"/>
              </a:spcAft>
              <a:buClr>
                <a:srgbClr val="FFFFFF"/>
              </a:buClr>
              <a:buSzPts val="6000"/>
              <a:buNone/>
              <a:defRPr sz="6000">
                <a:solidFill>
                  <a:srgbClr val="FFFFFF"/>
                </a:solidFill>
              </a:defRPr>
            </a:lvl3pPr>
            <a:lvl4pPr lvl="3" algn="ctr" rtl="0">
              <a:spcBef>
                <a:spcPts val="0"/>
              </a:spcBef>
              <a:spcAft>
                <a:spcPts val="0"/>
              </a:spcAft>
              <a:buClr>
                <a:srgbClr val="FFFFFF"/>
              </a:buClr>
              <a:buSzPts val="6000"/>
              <a:buNone/>
              <a:defRPr sz="6000">
                <a:solidFill>
                  <a:srgbClr val="FFFFFF"/>
                </a:solidFill>
              </a:defRPr>
            </a:lvl4pPr>
            <a:lvl5pPr lvl="4" algn="ctr" rtl="0">
              <a:spcBef>
                <a:spcPts val="0"/>
              </a:spcBef>
              <a:spcAft>
                <a:spcPts val="0"/>
              </a:spcAft>
              <a:buClr>
                <a:srgbClr val="FFFFFF"/>
              </a:buClr>
              <a:buSzPts val="6000"/>
              <a:buNone/>
              <a:defRPr sz="6000">
                <a:solidFill>
                  <a:srgbClr val="FFFFFF"/>
                </a:solidFill>
              </a:defRPr>
            </a:lvl5pPr>
            <a:lvl6pPr lvl="5" algn="ctr" rtl="0">
              <a:spcBef>
                <a:spcPts val="0"/>
              </a:spcBef>
              <a:spcAft>
                <a:spcPts val="0"/>
              </a:spcAft>
              <a:buClr>
                <a:srgbClr val="FFFFFF"/>
              </a:buClr>
              <a:buSzPts val="6000"/>
              <a:buNone/>
              <a:defRPr sz="6000">
                <a:solidFill>
                  <a:srgbClr val="FFFFFF"/>
                </a:solidFill>
              </a:defRPr>
            </a:lvl6pPr>
            <a:lvl7pPr lvl="6" algn="ctr" rtl="0">
              <a:spcBef>
                <a:spcPts val="0"/>
              </a:spcBef>
              <a:spcAft>
                <a:spcPts val="0"/>
              </a:spcAft>
              <a:buClr>
                <a:srgbClr val="FFFFFF"/>
              </a:buClr>
              <a:buSzPts val="6000"/>
              <a:buNone/>
              <a:defRPr sz="6000">
                <a:solidFill>
                  <a:srgbClr val="FFFFFF"/>
                </a:solidFill>
              </a:defRPr>
            </a:lvl7pPr>
            <a:lvl8pPr lvl="7" algn="ctr" rtl="0">
              <a:spcBef>
                <a:spcPts val="0"/>
              </a:spcBef>
              <a:spcAft>
                <a:spcPts val="0"/>
              </a:spcAft>
              <a:buClr>
                <a:srgbClr val="FFFFFF"/>
              </a:buClr>
              <a:buSzPts val="6000"/>
              <a:buNone/>
              <a:defRPr sz="6000">
                <a:solidFill>
                  <a:srgbClr val="FFFFFF"/>
                </a:solidFill>
              </a:defRPr>
            </a:lvl8pPr>
            <a:lvl9pPr lvl="8" algn="ctr" rtl="0">
              <a:spcBef>
                <a:spcPts val="0"/>
              </a:spcBef>
              <a:spcAft>
                <a:spcPts val="0"/>
              </a:spcAft>
              <a:buClr>
                <a:srgbClr val="FFFFFF"/>
              </a:buClr>
              <a:buSzPts val="6000"/>
              <a:buNone/>
              <a:defRPr sz="6000">
                <a:solidFill>
                  <a:srgbClr val="FFFFFF"/>
                </a:solidFill>
              </a:defRPr>
            </a:lvl9pPr>
          </a:lstStyle>
          <a:p>
            <a:r>
              <a:t>xx%</a:t>
            </a:r>
          </a:p>
        </p:txBody>
      </p:sp>
      <p:sp>
        <p:nvSpPr>
          <p:cNvPr id="14" name="Google Shape;14;p3"/>
          <p:cNvSpPr txBox="1">
            <a:spLocks noGrp="1"/>
          </p:cNvSpPr>
          <p:nvPr>
            <p:ph type="subTitle" idx="1"/>
          </p:nvPr>
        </p:nvSpPr>
        <p:spPr>
          <a:xfrm>
            <a:off x="2166600" y="4977096"/>
            <a:ext cx="4810800" cy="11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400"/>
              <a:buNone/>
              <a:defRPr sz="1400">
                <a:solidFill>
                  <a:srgbClr val="FFFFFF"/>
                </a:solidFill>
              </a:defRPr>
            </a:lvl1pPr>
            <a:lvl2pPr lvl="1" algn="ctr" rtl="0">
              <a:lnSpc>
                <a:spcPct val="100000"/>
              </a:lnSpc>
              <a:spcBef>
                <a:spcPts val="0"/>
              </a:spcBef>
              <a:spcAft>
                <a:spcPts val="0"/>
              </a:spcAft>
              <a:buClr>
                <a:srgbClr val="FFFFFF"/>
              </a:buClr>
              <a:buSzPts val="2100"/>
              <a:buNone/>
              <a:defRPr sz="2100">
                <a:solidFill>
                  <a:srgbClr val="FFFFFF"/>
                </a:solidFill>
              </a:defRPr>
            </a:lvl2pPr>
            <a:lvl3pPr lvl="2" algn="ctr" rtl="0">
              <a:lnSpc>
                <a:spcPct val="100000"/>
              </a:lnSpc>
              <a:spcBef>
                <a:spcPts val="0"/>
              </a:spcBef>
              <a:spcAft>
                <a:spcPts val="0"/>
              </a:spcAft>
              <a:buClr>
                <a:srgbClr val="FFFFFF"/>
              </a:buClr>
              <a:buSzPts val="2100"/>
              <a:buNone/>
              <a:defRPr sz="2100">
                <a:solidFill>
                  <a:srgbClr val="FFFFFF"/>
                </a:solidFill>
              </a:defRPr>
            </a:lvl3pPr>
            <a:lvl4pPr lvl="3" algn="ctr" rtl="0">
              <a:lnSpc>
                <a:spcPct val="100000"/>
              </a:lnSpc>
              <a:spcBef>
                <a:spcPts val="0"/>
              </a:spcBef>
              <a:spcAft>
                <a:spcPts val="0"/>
              </a:spcAft>
              <a:buClr>
                <a:srgbClr val="FFFFFF"/>
              </a:buClr>
              <a:buSzPts val="2100"/>
              <a:buNone/>
              <a:defRPr sz="2100">
                <a:solidFill>
                  <a:srgbClr val="FFFFFF"/>
                </a:solidFill>
              </a:defRPr>
            </a:lvl4pPr>
            <a:lvl5pPr lvl="4" algn="ctr" rtl="0">
              <a:lnSpc>
                <a:spcPct val="100000"/>
              </a:lnSpc>
              <a:spcBef>
                <a:spcPts val="0"/>
              </a:spcBef>
              <a:spcAft>
                <a:spcPts val="0"/>
              </a:spcAft>
              <a:buClr>
                <a:srgbClr val="FFFFFF"/>
              </a:buClr>
              <a:buSzPts val="2100"/>
              <a:buNone/>
              <a:defRPr sz="2100">
                <a:solidFill>
                  <a:srgbClr val="FFFFFF"/>
                </a:solidFill>
              </a:defRPr>
            </a:lvl5pPr>
            <a:lvl6pPr lvl="5" algn="ctr" rtl="0">
              <a:lnSpc>
                <a:spcPct val="100000"/>
              </a:lnSpc>
              <a:spcBef>
                <a:spcPts val="0"/>
              </a:spcBef>
              <a:spcAft>
                <a:spcPts val="0"/>
              </a:spcAft>
              <a:buClr>
                <a:srgbClr val="FFFFFF"/>
              </a:buClr>
              <a:buSzPts val="2100"/>
              <a:buNone/>
              <a:defRPr sz="2100">
                <a:solidFill>
                  <a:srgbClr val="FFFFFF"/>
                </a:solidFill>
              </a:defRPr>
            </a:lvl6pPr>
            <a:lvl7pPr lvl="6" algn="ctr" rtl="0">
              <a:lnSpc>
                <a:spcPct val="100000"/>
              </a:lnSpc>
              <a:spcBef>
                <a:spcPts val="0"/>
              </a:spcBef>
              <a:spcAft>
                <a:spcPts val="0"/>
              </a:spcAft>
              <a:buClr>
                <a:srgbClr val="FFFFFF"/>
              </a:buClr>
              <a:buSzPts val="2100"/>
              <a:buNone/>
              <a:defRPr sz="2100">
                <a:solidFill>
                  <a:srgbClr val="FFFFFF"/>
                </a:solidFill>
              </a:defRPr>
            </a:lvl7pPr>
            <a:lvl8pPr lvl="7" algn="ctr" rtl="0">
              <a:lnSpc>
                <a:spcPct val="100000"/>
              </a:lnSpc>
              <a:spcBef>
                <a:spcPts val="0"/>
              </a:spcBef>
              <a:spcAft>
                <a:spcPts val="0"/>
              </a:spcAft>
              <a:buClr>
                <a:srgbClr val="FFFFFF"/>
              </a:buClr>
              <a:buSzPts val="2100"/>
              <a:buNone/>
              <a:defRPr sz="2100">
                <a:solidFill>
                  <a:srgbClr val="FFFFFF"/>
                </a:solidFill>
              </a:defRPr>
            </a:lvl8pPr>
            <a:lvl9pPr lvl="8" algn="ctr" rtl="0">
              <a:lnSpc>
                <a:spcPct val="100000"/>
              </a:lnSpc>
              <a:spcBef>
                <a:spcPts val="0"/>
              </a:spcBef>
              <a:spcAft>
                <a:spcPts val="0"/>
              </a:spcAft>
              <a:buClr>
                <a:srgbClr val="FFFFFF"/>
              </a:buClr>
              <a:buSzPts val="2100"/>
              <a:buNone/>
              <a:defRPr sz="2100">
                <a:solidFill>
                  <a:srgbClr val="FFFFFF"/>
                </a:solidFill>
              </a:defRPr>
            </a:lvl9pPr>
          </a:lstStyle>
          <a:p>
            <a:r>
              <a:rPr lang="en-US"/>
              <a:t>Click to edit Master subtitle style</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696859" y="2549200"/>
            <a:ext cx="2772600" cy="13532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r>
              <a:rPr lang="en-US"/>
              <a:t>Click to edit Master title style</a:t>
            </a:r>
            <a:endParaRPr/>
          </a:p>
        </p:txBody>
      </p:sp>
      <p:sp>
        <p:nvSpPr>
          <p:cNvPr id="17" name="Google Shape;17;p4"/>
          <p:cNvSpPr txBox="1">
            <a:spLocks noGrp="1"/>
          </p:cNvSpPr>
          <p:nvPr>
            <p:ph type="body" idx="1"/>
          </p:nvPr>
        </p:nvSpPr>
        <p:spPr>
          <a:xfrm>
            <a:off x="4364850" y="930991"/>
            <a:ext cx="3549600" cy="45552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17500" rtl="0">
              <a:spcBef>
                <a:spcPts val="1600"/>
              </a:spcBef>
              <a:spcAft>
                <a:spcPts val="0"/>
              </a:spcAft>
              <a:buClr>
                <a:srgbClr val="FFFFFF"/>
              </a:buClr>
              <a:buSzPts val="1400"/>
              <a:buChar char="○"/>
              <a:defRPr sz="1400">
                <a:solidFill>
                  <a:srgbClr val="FFFFFF"/>
                </a:solidFill>
              </a:defRPr>
            </a:lvl2pPr>
            <a:lvl3pPr marL="1371600" lvl="2" indent="-317500" rtl="0">
              <a:spcBef>
                <a:spcPts val="1600"/>
              </a:spcBef>
              <a:spcAft>
                <a:spcPts val="0"/>
              </a:spcAft>
              <a:buClr>
                <a:srgbClr val="FFFFFF"/>
              </a:buClr>
              <a:buSzPts val="1400"/>
              <a:buChar char="■"/>
              <a:defRPr sz="1400">
                <a:solidFill>
                  <a:srgbClr val="FFFFFF"/>
                </a:solidFill>
              </a:defRPr>
            </a:lvl3pPr>
            <a:lvl4pPr marL="1828800" lvl="3" indent="-317500" rtl="0">
              <a:spcBef>
                <a:spcPts val="1600"/>
              </a:spcBef>
              <a:spcAft>
                <a:spcPts val="0"/>
              </a:spcAft>
              <a:buClr>
                <a:srgbClr val="FFFFFF"/>
              </a:buClr>
              <a:buSzPts val="1400"/>
              <a:buChar char="●"/>
              <a:defRPr sz="1400">
                <a:solidFill>
                  <a:srgbClr val="FFFFFF"/>
                </a:solidFill>
              </a:defRPr>
            </a:lvl4pPr>
            <a:lvl5pPr marL="2286000" lvl="4" indent="-317500" rtl="0">
              <a:spcBef>
                <a:spcPts val="1600"/>
              </a:spcBef>
              <a:spcAft>
                <a:spcPts val="0"/>
              </a:spcAft>
              <a:buClr>
                <a:srgbClr val="FFFFFF"/>
              </a:buClr>
              <a:buSzPts val="1400"/>
              <a:buChar char="○"/>
              <a:defRPr sz="1400">
                <a:solidFill>
                  <a:srgbClr val="FFFFFF"/>
                </a:solidFill>
              </a:defRPr>
            </a:lvl5pPr>
            <a:lvl6pPr marL="2743200" lvl="5" indent="-317500" rtl="0">
              <a:spcBef>
                <a:spcPts val="1600"/>
              </a:spcBef>
              <a:spcAft>
                <a:spcPts val="0"/>
              </a:spcAft>
              <a:buClr>
                <a:srgbClr val="FFFFFF"/>
              </a:buClr>
              <a:buSzPts val="1400"/>
              <a:buChar char="■"/>
              <a:defRPr sz="1400">
                <a:solidFill>
                  <a:srgbClr val="FFFFFF"/>
                </a:solidFill>
              </a:defRPr>
            </a:lvl6pPr>
            <a:lvl7pPr marL="3200400" lvl="6" indent="-317500" rtl="0">
              <a:spcBef>
                <a:spcPts val="1600"/>
              </a:spcBef>
              <a:spcAft>
                <a:spcPts val="0"/>
              </a:spcAft>
              <a:buClr>
                <a:srgbClr val="FFFFFF"/>
              </a:buClr>
              <a:buSzPts val="1400"/>
              <a:buChar char="●"/>
              <a:defRPr sz="1400">
                <a:solidFill>
                  <a:srgbClr val="FFFFFF"/>
                </a:solidFill>
              </a:defRPr>
            </a:lvl7pPr>
            <a:lvl8pPr marL="3657600" lvl="7" indent="-317500" rtl="0">
              <a:spcBef>
                <a:spcPts val="1600"/>
              </a:spcBef>
              <a:spcAft>
                <a:spcPts val="0"/>
              </a:spcAft>
              <a:buClr>
                <a:srgbClr val="FFFFFF"/>
              </a:buClr>
              <a:buSzPts val="1400"/>
              <a:buChar char="○"/>
              <a:defRPr sz="1400">
                <a:solidFill>
                  <a:srgbClr val="FFFFFF"/>
                </a:solidFill>
              </a:defRPr>
            </a:lvl8pPr>
            <a:lvl9pPr marL="4114800" lvl="8" indent="-317500" rtl="0">
              <a:spcBef>
                <a:spcPts val="1600"/>
              </a:spcBef>
              <a:spcAft>
                <a:spcPts val="1600"/>
              </a:spcAft>
              <a:buClr>
                <a:srgbClr val="FFFFFF"/>
              </a:buClr>
              <a:buSzPts val="1400"/>
              <a:buChar char="■"/>
              <a:defRPr sz="1400">
                <a:solidFill>
                  <a:srgbClr val="FFFFFF"/>
                </a:solidFill>
              </a:defRPr>
            </a:lvl9pPr>
          </a:lstStyle>
          <a:p>
            <a:pPr lvl="0"/>
            <a:r>
              <a:rPr lang="en-US"/>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slide">
  <p:cSld name="Quote slide">
    <p:spTree>
      <p:nvGrpSpPr>
        <p:cNvPr id="1" name="Shape 76"/>
        <p:cNvGrpSpPr/>
        <p:nvPr/>
      </p:nvGrpSpPr>
      <p:grpSpPr>
        <a:xfrm>
          <a:off x="0" y="0"/>
          <a:ext cx="0" cy="0"/>
          <a:chOff x="0" y="0"/>
          <a:chExt cx="0" cy="0"/>
        </a:xfrm>
      </p:grpSpPr>
      <p:sp>
        <p:nvSpPr>
          <p:cNvPr id="77" name="Google Shape;77;p4"/>
          <p:cNvSpPr txBox="1">
            <a:spLocks noGrp="1"/>
          </p:cNvSpPr>
          <p:nvPr>
            <p:ph type="subTitle" idx="1"/>
          </p:nvPr>
        </p:nvSpPr>
        <p:spPr>
          <a:xfrm>
            <a:off x="2666700" y="1332033"/>
            <a:ext cx="3705600" cy="2797600"/>
          </a:xfrm>
          <a:prstGeom prst="rect">
            <a:avLst/>
          </a:prstGeom>
        </p:spPr>
        <p:txBody>
          <a:bodyPr spcFirstLastPara="1" wrap="square" lIns="91425" tIns="91425" rIns="91425" bIns="91425" anchor="b" anchorCtr="0">
            <a:noAutofit/>
          </a:bodyPr>
          <a:lstStyle>
            <a:lvl1pPr lvl="0">
              <a:spcBef>
                <a:spcPts val="0"/>
              </a:spcBef>
              <a:spcAft>
                <a:spcPts val="0"/>
              </a:spcAft>
              <a:buNone/>
              <a:defRPr sz="2400">
                <a:solidFill>
                  <a:srgbClr val="223947"/>
                </a:solidFill>
                <a:latin typeface="Maven Pro"/>
                <a:ea typeface="Maven Pro"/>
                <a:cs typeface="Maven Pro"/>
                <a:sym typeface="Maven Pro"/>
              </a:defRPr>
            </a:lvl1pPr>
            <a:lvl2pPr lvl="1">
              <a:spcBef>
                <a:spcPts val="0"/>
              </a:spcBef>
              <a:spcAft>
                <a:spcPts val="0"/>
              </a:spcAft>
              <a:buNone/>
              <a:defRPr sz="2400">
                <a:solidFill>
                  <a:srgbClr val="223947"/>
                </a:solidFill>
                <a:latin typeface="Maven Pro"/>
                <a:ea typeface="Maven Pro"/>
                <a:cs typeface="Maven Pro"/>
                <a:sym typeface="Maven Pro"/>
              </a:defRPr>
            </a:lvl2pPr>
            <a:lvl3pPr lvl="2">
              <a:spcBef>
                <a:spcPts val="0"/>
              </a:spcBef>
              <a:spcAft>
                <a:spcPts val="0"/>
              </a:spcAft>
              <a:buNone/>
              <a:defRPr sz="2400">
                <a:solidFill>
                  <a:srgbClr val="223947"/>
                </a:solidFill>
                <a:latin typeface="Maven Pro"/>
                <a:ea typeface="Maven Pro"/>
                <a:cs typeface="Maven Pro"/>
                <a:sym typeface="Maven Pro"/>
              </a:defRPr>
            </a:lvl3pPr>
            <a:lvl4pPr lvl="3">
              <a:spcBef>
                <a:spcPts val="0"/>
              </a:spcBef>
              <a:spcAft>
                <a:spcPts val="0"/>
              </a:spcAft>
              <a:buNone/>
              <a:defRPr sz="2400">
                <a:solidFill>
                  <a:srgbClr val="223947"/>
                </a:solidFill>
                <a:latin typeface="Maven Pro"/>
                <a:ea typeface="Maven Pro"/>
                <a:cs typeface="Maven Pro"/>
                <a:sym typeface="Maven Pro"/>
              </a:defRPr>
            </a:lvl4pPr>
            <a:lvl5pPr lvl="4">
              <a:spcBef>
                <a:spcPts val="0"/>
              </a:spcBef>
              <a:spcAft>
                <a:spcPts val="0"/>
              </a:spcAft>
              <a:buNone/>
              <a:defRPr sz="2400">
                <a:solidFill>
                  <a:srgbClr val="223947"/>
                </a:solidFill>
                <a:latin typeface="Maven Pro"/>
                <a:ea typeface="Maven Pro"/>
                <a:cs typeface="Maven Pro"/>
                <a:sym typeface="Maven Pro"/>
              </a:defRPr>
            </a:lvl5pPr>
            <a:lvl6pPr lvl="5">
              <a:spcBef>
                <a:spcPts val="0"/>
              </a:spcBef>
              <a:spcAft>
                <a:spcPts val="0"/>
              </a:spcAft>
              <a:buNone/>
              <a:defRPr sz="2400">
                <a:solidFill>
                  <a:srgbClr val="223947"/>
                </a:solidFill>
                <a:latin typeface="Maven Pro"/>
                <a:ea typeface="Maven Pro"/>
                <a:cs typeface="Maven Pro"/>
                <a:sym typeface="Maven Pro"/>
              </a:defRPr>
            </a:lvl6pPr>
            <a:lvl7pPr lvl="6">
              <a:spcBef>
                <a:spcPts val="0"/>
              </a:spcBef>
              <a:spcAft>
                <a:spcPts val="0"/>
              </a:spcAft>
              <a:buNone/>
              <a:defRPr sz="2400">
                <a:solidFill>
                  <a:srgbClr val="223947"/>
                </a:solidFill>
                <a:latin typeface="Maven Pro"/>
                <a:ea typeface="Maven Pro"/>
                <a:cs typeface="Maven Pro"/>
                <a:sym typeface="Maven Pro"/>
              </a:defRPr>
            </a:lvl7pPr>
            <a:lvl8pPr lvl="7">
              <a:spcBef>
                <a:spcPts val="0"/>
              </a:spcBef>
              <a:spcAft>
                <a:spcPts val="0"/>
              </a:spcAft>
              <a:buNone/>
              <a:defRPr sz="2400">
                <a:solidFill>
                  <a:srgbClr val="223947"/>
                </a:solidFill>
                <a:latin typeface="Maven Pro"/>
                <a:ea typeface="Maven Pro"/>
                <a:cs typeface="Maven Pro"/>
                <a:sym typeface="Maven Pro"/>
              </a:defRPr>
            </a:lvl8pPr>
            <a:lvl9pPr lvl="8">
              <a:spcBef>
                <a:spcPts val="0"/>
              </a:spcBef>
              <a:spcAft>
                <a:spcPts val="0"/>
              </a:spcAft>
              <a:buNone/>
              <a:defRPr sz="2400">
                <a:solidFill>
                  <a:srgbClr val="223947"/>
                </a:solidFill>
                <a:latin typeface="Maven Pro"/>
                <a:ea typeface="Maven Pro"/>
                <a:cs typeface="Maven Pro"/>
                <a:sym typeface="Maven Pro"/>
              </a:defRPr>
            </a:lvl9pPr>
          </a:lstStyle>
          <a:p>
            <a:r>
              <a:rPr lang="en-US"/>
              <a:t>Click to edit Master subtitle style</a:t>
            </a:r>
            <a:endParaRPr/>
          </a:p>
        </p:txBody>
      </p:sp>
      <p:grpSp>
        <p:nvGrpSpPr>
          <p:cNvPr id="78" name="Google Shape;78;p4"/>
          <p:cNvGrpSpPr/>
          <p:nvPr/>
        </p:nvGrpSpPr>
        <p:grpSpPr>
          <a:xfrm>
            <a:off x="1" y="-11"/>
            <a:ext cx="3176125" cy="4233612"/>
            <a:chOff x="0" y="-9"/>
            <a:chExt cx="3176125" cy="3175209"/>
          </a:xfrm>
        </p:grpSpPr>
        <p:sp>
          <p:nvSpPr>
            <p:cNvPr id="79" name="Google Shape;79;p4"/>
            <p:cNvSpPr/>
            <p:nvPr/>
          </p:nvSpPr>
          <p:spPr>
            <a:xfrm rot="5400000">
              <a:off x="-14100" y="14393"/>
              <a:ext cx="3152700" cy="3123900"/>
            </a:xfrm>
            <a:prstGeom prst="rtTriangle">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rot="-2700000">
              <a:off x="586873" y="586463"/>
              <a:ext cx="641487" cy="641487"/>
            </a:xfrm>
            <a:prstGeom prst="rect">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rot="-2700000">
              <a:off x="1494229" y="586463"/>
              <a:ext cx="641487" cy="641487"/>
            </a:xfrm>
            <a:prstGeom prst="rect">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rot="-2700000">
              <a:off x="1040476" y="1040053"/>
              <a:ext cx="641487" cy="641487"/>
            </a:xfrm>
            <a:prstGeom prst="rect">
              <a:avLst/>
            </a:prstGeom>
            <a:solidFill>
              <a:srgbClr val="D600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rot="-2700000">
              <a:off x="132995" y="1040053"/>
              <a:ext cx="641487" cy="641487"/>
            </a:xfrm>
            <a:prstGeom prst="rect">
              <a:avLst/>
            </a:prstGeom>
            <a:solidFill>
              <a:srgbClr val="D600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rot="-2700000">
              <a:off x="586736" y="1493644"/>
              <a:ext cx="641487" cy="641487"/>
            </a:xfrm>
            <a:prstGeom prst="rect">
              <a:avLst/>
            </a:prstGeom>
            <a:solidFill>
              <a:srgbClr val="BF0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rot="-2700000">
              <a:off x="132995" y="1947259"/>
              <a:ext cx="641487" cy="641487"/>
            </a:xfrm>
            <a:prstGeom prst="rect">
              <a:avLst/>
            </a:prstGeom>
            <a:solidFill>
              <a:srgbClr val="A80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rot="-2700000">
              <a:off x="133008" y="132847"/>
              <a:ext cx="641487" cy="641487"/>
            </a:xfrm>
            <a:prstGeom prst="rect">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2700000">
              <a:off x="1040489" y="132847"/>
              <a:ext cx="641487" cy="641487"/>
            </a:xfrm>
            <a:prstGeom prst="rect">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rot="-2700000">
              <a:off x="1947970" y="132847"/>
              <a:ext cx="641487" cy="641487"/>
            </a:xfrm>
            <a:prstGeom prst="rect">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rot="10800000">
              <a:off x="453775" y="0"/>
              <a:ext cx="907200" cy="453600"/>
            </a:xfrm>
            <a:prstGeom prst="triangle">
              <a:avLst>
                <a:gd name="adj" fmla="val 50000"/>
              </a:avLst>
            </a:prstGeom>
            <a:solidFill>
              <a:srgbClr val="FF3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rot="10800000">
              <a:off x="1361375" y="0"/>
              <a:ext cx="907200" cy="453600"/>
            </a:xfrm>
            <a:prstGeom prst="triangle">
              <a:avLst>
                <a:gd name="adj" fmla="val 50000"/>
              </a:avLst>
            </a:prstGeom>
            <a:solidFill>
              <a:srgbClr val="FF3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rot="10800000">
              <a:off x="2268925" y="0"/>
              <a:ext cx="907200" cy="453600"/>
            </a:xfrm>
            <a:prstGeom prst="triangle">
              <a:avLst>
                <a:gd name="adj" fmla="val 50000"/>
              </a:avLst>
            </a:prstGeom>
            <a:solidFill>
              <a:srgbClr val="FF3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rot="5400000">
              <a:off x="-226675" y="680400"/>
              <a:ext cx="907200" cy="453600"/>
            </a:xfrm>
            <a:prstGeom prst="triangle">
              <a:avLst>
                <a:gd name="adj" fmla="val 50000"/>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5400000">
              <a:off x="-226675" y="1587663"/>
              <a:ext cx="907200" cy="453600"/>
            </a:xfrm>
            <a:prstGeom prst="triangle">
              <a:avLst>
                <a:gd name="adj" fmla="val 50000"/>
              </a:avLst>
            </a:prstGeom>
            <a:solidFill>
              <a:srgbClr val="D600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5400000">
              <a:off x="-226800" y="2494800"/>
              <a:ext cx="907200" cy="453600"/>
            </a:xfrm>
            <a:prstGeom prst="triangle">
              <a:avLst>
                <a:gd name="adj" fmla="val 50000"/>
              </a:avLst>
            </a:prstGeom>
            <a:solidFill>
              <a:srgbClr val="8E0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5400000">
              <a:off x="125" y="0"/>
              <a:ext cx="453600" cy="453600"/>
            </a:xfrm>
            <a:prstGeom prst="rtTriangle">
              <a:avLst/>
            </a:prstGeom>
            <a:solidFill>
              <a:srgbClr val="FF3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4"/>
          <p:cNvSpPr/>
          <p:nvPr/>
        </p:nvSpPr>
        <p:spPr>
          <a:xfrm rot="-5400000">
            <a:off x="4444700" y="2149400"/>
            <a:ext cx="6855200" cy="2562000"/>
          </a:xfrm>
          <a:prstGeom prst="triangle">
            <a:avLst>
              <a:gd name="adj" fmla="val 50000"/>
            </a:avLst>
          </a:prstGeom>
          <a:solidFill>
            <a:srgbClr val="22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rot="10800000">
            <a:off x="2911900" y="4373784"/>
            <a:ext cx="687900" cy="457200"/>
          </a:xfrm>
          <a:prstGeom prst="triangle">
            <a:avLst>
              <a:gd name="adj" fmla="val 50000"/>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txBox="1">
            <a:spLocks noGrp="1"/>
          </p:cNvSpPr>
          <p:nvPr>
            <p:ph type="subTitle" idx="2"/>
          </p:nvPr>
        </p:nvSpPr>
        <p:spPr>
          <a:xfrm>
            <a:off x="2666700" y="4741083"/>
            <a:ext cx="4530600" cy="7576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i="1"/>
            </a:lvl1pPr>
            <a:lvl2pPr lvl="1" rtl="0">
              <a:spcBef>
                <a:spcPts val="0"/>
              </a:spcBef>
              <a:spcAft>
                <a:spcPts val="0"/>
              </a:spcAft>
              <a:buNone/>
              <a:defRPr i="1"/>
            </a:lvl2pPr>
            <a:lvl3pPr lvl="2" rtl="0">
              <a:spcBef>
                <a:spcPts val="0"/>
              </a:spcBef>
              <a:spcAft>
                <a:spcPts val="0"/>
              </a:spcAft>
              <a:buNone/>
              <a:defRPr i="1"/>
            </a:lvl3pPr>
            <a:lvl4pPr lvl="3" rtl="0">
              <a:spcBef>
                <a:spcPts val="0"/>
              </a:spcBef>
              <a:spcAft>
                <a:spcPts val="0"/>
              </a:spcAft>
              <a:buNone/>
              <a:defRPr i="1"/>
            </a:lvl4pPr>
            <a:lvl5pPr lvl="4" rtl="0">
              <a:spcBef>
                <a:spcPts val="0"/>
              </a:spcBef>
              <a:spcAft>
                <a:spcPts val="0"/>
              </a:spcAft>
              <a:buNone/>
              <a:defRPr i="1"/>
            </a:lvl5pPr>
            <a:lvl6pPr lvl="5" rtl="0">
              <a:spcBef>
                <a:spcPts val="0"/>
              </a:spcBef>
              <a:spcAft>
                <a:spcPts val="0"/>
              </a:spcAft>
              <a:buNone/>
              <a:defRPr i="1"/>
            </a:lvl6pPr>
            <a:lvl7pPr lvl="6" rtl="0">
              <a:spcBef>
                <a:spcPts val="0"/>
              </a:spcBef>
              <a:spcAft>
                <a:spcPts val="0"/>
              </a:spcAft>
              <a:buNone/>
              <a:defRPr i="1"/>
            </a:lvl7pPr>
            <a:lvl8pPr lvl="7" rtl="0">
              <a:spcBef>
                <a:spcPts val="0"/>
              </a:spcBef>
              <a:spcAft>
                <a:spcPts val="0"/>
              </a:spcAft>
              <a:buNone/>
              <a:defRPr i="1"/>
            </a:lvl8pPr>
            <a:lvl9pPr lvl="8" rtl="0">
              <a:spcBef>
                <a:spcPts val="0"/>
              </a:spcBef>
              <a:spcAft>
                <a:spcPts val="0"/>
              </a:spcAft>
              <a:buNone/>
              <a:defRPr i="1"/>
            </a:lvl9pPr>
          </a:lstStyle>
          <a:p>
            <a:r>
              <a:rPr lang="en-US"/>
              <a:t>Click to edit Master subtitle style</a:t>
            </a:r>
            <a:endParaRPr/>
          </a:p>
        </p:txBody>
      </p:sp>
    </p:spTree>
  </p:cSld>
  <p:clrMapOvr>
    <a:masterClrMapping/>
  </p:clrMapOvr>
  <p:extLst>
    <p:ext uri="{DCECCB84-F9BA-43D5-87BE-67443E8EF086}">
      <p15:sldGuideLst xmlns:p15="http://schemas.microsoft.com/office/powerpoint/2012/main">
        <p15:guide id="1" orient="horz" pos="2457">
          <p15:clr>
            <a:srgbClr val="FA7B17"/>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subTitle" idx="1"/>
          </p:nvPr>
        </p:nvSpPr>
        <p:spPr>
          <a:xfrm>
            <a:off x="4845495" y="4335323"/>
            <a:ext cx="2973600" cy="42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solidFill>
                  <a:srgbClr val="FFFFFF"/>
                </a:solidFill>
                <a:latin typeface="Raleway Thin"/>
                <a:ea typeface="Raleway Thin"/>
                <a:cs typeface="Raleway Thin"/>
                <a:sym typeface="Raleway Thin"/>
              </a:defRPr>
            </a:lvl1pPr>
            <a:lvl2pPr lvl="1" algn="ctr" rtl="0">
              <a:lnSpc>
                <a:spcPct val="100000"/>
              </a:lnSpc>
              <a:spcBef>
                <a:spcPts val="1600"/>
              </a:spcBef>
              <a:spcAft>
                <a:spcPts val="0"/>
              </a:spcAft>
              <a:buNone/>
              <a:defRPr sz="1700">
                <a:solidFill>
                  <a:srgbClr val="FFFFFF"/>
                </a:solidFill>
                <a:latin typeface="Raleway Thin"/>
                <a:ea typeface="Raleway Thin"/>
                <a:cs typeface="Raleway Thin"/>
                <a:sym typeface="Raleway Thin"/>
              </a:defRPr>
            </a:lvl2pPr>
            <a:lvl3pPr lvl="2" algn="ctr" rtl="0">
              <a:lnSpc>
                <a:spcPct val="100000"/>
              </a:lnSpc>
              <a:spcBef>
                <a:spcPts val="1600"/>
              </a:spcBef>
              <a:spcAft>
                <a:spcPts val="0"/>
              </a:spcAft>
              <a:buNone/>
              <a:defRPr sz="1700">
                <a:solidFill>
                  <a:srgbClr val="FFFFFF"/>
                </a:solidFill>
                <a:latin typeface="Raleway Thin"/>
                <a:ea typeface="Raleway Thin"/>
                <a:cs typeface="Raleway Thin"/>
                <a:sym typeface="Raleway Thin"/>
              </a:defRPr>
            </a:lvl3pPr>
            <a:lvl4pPr lvl="3" algn="ctr" rtl="0">
              <a:lnSpc>
                <a:spcPct val="100000"/>
              </a:lnSpc>
              <a:spcBef>
                <a:spcPts val="1600"/>
              </a:spcBef>
              <a:spcAft>
                <a:spcPts val="0"/>
              </a:spcAft>
              <a:buNone/>
              <a:defRPr sz="1700">
                <a:solidFill>
                  <a:srgbClr val="FFFFFF"/>
                </a:solidFill>
                <a:latin typeface="Raleway Thin"/>
                <a:ea typeface="Raleway Thin"/>
                <a:cs typeface="Raleway Thin"/>
                <a:sym typeface="Raleway Thin"/>
              </a:defRPr>
            </a:lvl4pPr>
            <a:lvl5pPr lvl="4" algn="ctr" rtl="0">
              <a:lnSpc>
                <a:spcPct val="100000"/>
              </a:lnSpc>
              <a:spcBef>
                <a:spcPts val="1600"/>
              </a:spcBef>
              <a:spcAft>
                <a:spcPts val="0"/>
              </a:spcAft>
              <a:buNone/>
              <a:defRPr sz="1700">
                <a:solidFill>
                  <a:srgbClr val="FFFFFF"/>
                </a:solidFill>
                <a:latin typeface="Raleway Thin"/>
                <a:ea typeface="Raleway Thin"/>
                <a:cs typeface="Raleway Thin"/>
                <a:sym typeface="Raleway Thin"/>
              </a:defRPr>
            </a:lvl5pPr>
            <a:lvl6pPr lvl="5" algn="ctr" rtl="0">
              <a:lnSpc>
                <a:spcPct val="100000"/>
              </a:lnSpc>
              <a:spcBef>
                <a:spcPts val="1600"/>
              </a:spcBef>
              <a:spcAft>
                <a:spcPts val="0"/>
              </a:spcAft>
              <a:buNone/>
              <a:defRPr sz="1700">
                <a:solidFill>
                  <a:srgbClr val="FFFFFF"/>
                </a:solidFill>
                <a:latin typeface="Raleway Thin"/>
                <a:ea typeface="Raleway Thin"/>
                <a:cs typeface="Raleway Thin"/>
                <a:sym typeface="Raleway Thin"/>
              </a:defRPr>
            </a:lvl6pPr>
            <a:lvl7pPr lvl="6" algn="ctr" rtl="0">
              <a:lnSpc>
                <a:spcPct val="100000"/>
              </a:lnSpc>
              <a:spcBef>
                <a:spcPts val="1600"/>
              </a:spcBef>
              <a:spcAft>
                <a:spcPts val="0"/>
              </a:spcAft>
              <a:buNone/>
              <a:defRPr sz="1700">
                <a:solidFill>
                  <a:srgbClr val="FFFFFF"/>
                </a:solidFill>
                <a:latin typeface="Raleway Thin"/>
                <a:ea typeface="Raleway Thin"/>
                <a:cs typeface="Raleway Thin"/>
                <a:sym typeface="Raleway Thin"/>
              </a:defRPr>
            </a:lvl7pPr>
            <a:lvl8pPr lvl="7" algn="ctr" rtl="0">
              <a:lnSpc>
                <a:spcPct val="100000"/>
              </a:lnSpc>
              <a:spcBef>
                <a:spcPts val="1600"/>
              </a:spcBef>
              <a:spcAft>
                <a:spcPts val="0"/>
              </a:spcAft>
              <a:buNone/>
              <a:defRPr sz="1700">
                <a:solidFill>
                  <a:srgbClr val="FFFFFF"/>
                </a:solidFill>
                <a:latin typeface="Raleway Thin"/>
                <a:ea typeface="Raleway Thin"/>
                <a:cs typeface="Raleway Thin"/>
                <a:sym typeface="Raleway Thin"/>
              </a:defRPr>
            </a:lvl8pPr>
            <a:lvl9pPr lvl="8" algn="ctr" rtl="0">
              <a:lnSpc>
                <a:spcPct val="100000"/>
              </a:lnSpc>
              <a:spcBef>
                <a:spcPts val="1600"/>
              </a:spcBef>
              <a:spcAft>
                <a:spcPts val="1600"/>
              </a:spcAft>
              <a:buNone/>
              <a:defRPr sz="1700">
                <a:solidFill>
                  <a:srgbClr val="FFFFFF"/>
                </a:solidFill>
                <a:latin typeface="Raleway Thin"/>
                <a:ea typeface="Raleway Thin"/>
                <a:cs typeface="Raleway Thin"/>
                <a:sym typeface="Raleway Thin"/>
              </a:defRPr>
            </a:lvl9pPr>
          </a:lstStyle>
          <a:p>
            <a:r>
              <a:rPr lang="en-US"/>
              <a:t>Click to edit Master subtitle style</a:t>
            </a:r>
            <a:endParaRPr/>
          </a:p>
        </p:txBody>
      </p:sp>
      <p:sp>
        <p:nvSpPr>
          <p:cNvPr id="20" name="Google Shape;20;p5"/>
          <p:cNvSpPr txBox="1">
            <a:spLocks noGrp="1"/>
          </p:cNvSpPr>
          <p:nvPr>
            <p:ph type="body" idx="2"/>
          </p:nvPr>
        </p:nvSpPr>
        <p:spPr>
          <a:xfrm>
            <a:off x="1438619" y="4554872"/>
            <a:ext cx="2656200" cy="21692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Clr>
                <a:srgbClr val="FFFFFF"/>
              </a:buClr>
              <a:buSzPts val="1400"/>
              <a:buChar char="●"/>
              <a:defRPr sz="1400">
                <a:solidFill>
                  <a:srgbClr val="FFFFFF"/>
                </a:solidFill>
              </a:defRPr>
            </a:lvl1pPr>
            <a:lvl2pPr marL="914400" lvl="1" indent="-317500" algn="ctr" rtl="0">
              <a:spcBef>
                <a:spcPts val="1600"/>
              </a:spcBef>
              <a:spcAft>
                <a:spcPts val="0"/>
              </a:spcAft>
              <a:buClr>
                <a:srgbClr val="FFFFFF"/>
              </a:buClr>
              <a:buSzPts val="1400"/>
              <a:buChar char="○"/>
              <a:defRPr sz="1400">
                <a:solidFill>
                  <a:srgbClr val="FFFFFF"/>
                </a:solidFill>
              </a:defRPr>
            </a:lvl2pPr>
            <a:lvl3pPr marL="1371600" lvl="2" indent="-317500" algn="ctr" rtl="0">
              <a:spcBef>
                <a:spcPts val="1600"/>
              </a:spcBef>
              <a:spcAft>
                <a:spcPts val="0"/>
              </a:spcAft>
              <a:buClr>
                <a:srgbClr val="FFFFFF"/>
              </a:buClr>
              <a:buSzPts val="1400"/>
              <a:buChar char="■"/>
              <a:defRPr sz="1400">
                <a:solidFill>
                  <a:srgbClr val="FFFFFF"/>
                </a:solidFill>
              </a:defRPr>
            </a:lvl3pPr>
            <a:lvl4pPr marL="1828800" lvl="3" indent="-317500" algn="ctr" rtl="0">
              <a:spcBef>
                <a:spcPts val="1600"/>
              </a:spcBef>
              <a:spcAft>
                <a:spcPts val="0"/>
              </a:spcAft>
              <a:buClr>
                <a:srgbClr val="FFFFFF"/>
              </a:buClr>
              <a:buSzPts val="1400"/>
              <a:buChar char="●"/>
              <a:defRPr sz="1400">
                <a:solidFill>
                  <a:srgbClr val="FFFFFF"/>
                </a:solidFill>
              </a:defRPr>
            </a:lvl4pPr>
            <a:lvl5pPr marL="2286000" lvl="4" indent="-317500" algn="ctr" rtl="0">
              <a:spcBef>
                <a:spcPts val="1600"/>
              </a:spcBef>
              <a:spcAft>
                <a:spcPts val="0"/>
              </a:spcAft>
              <a:buClr>
                <a:srgbClr val="FFFFFF"/>
              </a:buClr>
              <a:buSzPts val="1400"/>
              <a:buChar char="○"/>
              <a:defRPr sz="1400">
                <a:solidFill>
                  <a:srgbClr val="FFFFFF"/>
                </a:solidFill>
              </a:defRPr>
            </a:lvl5pPr>
            <a:lvl6pPr marL="2743200" lvl="5" indent="-317500" algn="ctr" rtl="0">
              <a:spcBef>
                <a:spcPts val="1600"/>
              </a:spcBef>
              <a:spcAft>
                <a:spcPts val="0"/>
              </a:spcAft>
              <a:buClr>
                <a:srgbClr val="FFFFFF"/>
              </a:buClr>
              <a:buSzPts val="1400"/>
              <a:buChar char="■"/>
              <a:defRPr sz="1400">
                <a:solidFill>
                  <a:srgbClr val="FFFFFF"/>
                </a:solidFill>
              </a:defRPr>
            </a:lvl6pPr>
            <a:lvl7pPr marL="3200400" lvl="6" indent="-317500" algn="ctr" rtl="0">
              <a:spcBef>
                <a:spcPts val="1600"/>
              </a:spcBef>
              <a:spcAft>
                <a:spcPts val="0"/>
              </a:spcAft>
              <a:buClr>
                <a:srgbClr val="FFFFFF"/>
              </a:buClr>
              <a:buSzPts val="1400"/>
              <a:buChar char="●"/>
              <a:defRPr sz="1400">
                <a:solidFill>
                  <a:srgbClr val="FFFFFF"/>
                </a:solidFill>
              </a:defRPr>
            </a:lvl7pPr>
            <a:lvl8pPr marL="3657600" lvl="7" indent="-317500" algn="ctr" rtl="0">
              <a:spcBef>
                <a:spcPts val="1600"/>
              </a:spcBef>
              <a:spcAft>
                <a:spcPts val="0"/>
              </a:spcAft>
              <a:buClr>
                <a:srgbClr val="FFFFFF"/>
              </a:buClr>
              <a:buSzPts val="1400"/>
              <a:buChar char="○"/>
              <a:defRPr sz="1400">
                <a:solidFill>
                  <a:srgbClr val="FFFFFF"/>
                </a:solidFill>
              </a:defRPr>
            </a:lvl8pPr>
            <a:lvl9pPr marL="4114800" lvl="8" indent="-317500" algn="ctr" rtl="0">
              <a:spcBef>
                <a:spcPts val="1600"/>
              </a:spcBef>
              <a:spcAft>
                <a:spcPts val="1600"/>
              </a:spcAft>
              <a:buClr>
                <a:srgbClr val="FFFFFF"/>
              </a:buClr>
              <a:buSzPts val="1400"/>
              <a:buChar char="■"/>
              <a:defRPr sz="1400">
                <a:solidFill>
                  <a:srgbClr val="FFFFFF"/>
                </a:solidFill>
              </a:defRPr>
            </a:lvl9pPr>
          </a:lstStyle>
          <a:p>
            <a:pPr lvl="0"/>
            <a:r>
              <a:rPr lang="en-US"/>
              <a:t>Click to edit Master text styles</a:t>
            </a:r>
          </a:p>
        </p:txBody>
      </p:sp>
      <p:sp>
        <p:nvSpPr>
          <p:cNvPr id="21" name="Google Shape;21;p5"/>
          <p:cNvSpPr txBox="1">
            <a:spLocks noGrp="1"/>
          </p:cNvSpPr>
          <p:nvPr>
            <p:ph type="body" idx="3"/>
          </p:nvPr>
        </p:nvSpPr>
        <p:spPr>
          <a:xfrm>
            <a:off x="5004200" y="4557485"/>
            <a:ext cx="2656200" cy="22156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Clr>
                <a:srgbClr val="FFFFFF"/>
              </a:buClr>
              <a:buSzPts val="1400"/>
              <a:buChar char="●"/>
              <a:defRPr sz="1400">
                <a:solidFill>
                  <a:srgbClr val="FFFFFF"/>
                </a:solidFill>
              </a:defRPr>
            </a:lvl1pPr>
            <a:lvl2pPr marL="914400" lvl="1" indent="-317500" algn="ctr" rtl="0">
              <a:spcBef>
                <a:spcPts val="1600"/>
              </a:spcBef>
              <a:spcAft>
                <a:spcPts val="0"/>
              </a:spcAft>
              <a:buClr>
                <a:srgbClr val="FFFFFF"/>
              </a:buClr>
              <a:buSzPts val="1400"/>
              <a:buChar char="○"/>
              <a:defRPr sz="1400">
                <a:solidFill>
                  <a:srgbClr val="FFFFFF"/>
                </a:solidFill>
              </a:defRPr>
            </a:lvl2pPr>
            <a:lvl3pPr marL="1371600" lvl="2" indent="-317500" algn="ctr" rtl="0">
              <a:spcBef>
                <a:spcPts val="1600"/>
              </a:spcBef>
              <a:spcAft>
                <a:spcPts val="0"/>
              </a:spcAft>
              <a:buClr>
                <a:srgbClr val="FFFFFF"/>
              </a:buClr>
              <a:buSzPts val="1400"/>
              <a:buChar char="■"/>
              <a:defRPr sz="1400">
                <a:solidFill>
                  <a:srgbClr val="FFFFFF"/>
                </a:solidFill>
              </a:defRPr>
            </a:lvl3pPr>
            <a:lvl4pPr marL="1828800" lvl="3" indent="-317500" algn="ctr" rtl="0">
              <a:spcBef>
                <a:spcPts val="1600"/>
              </a:spcBef>
              <a:spcAft>
                <a:spcPts val="0"/>
              </a:spcAft>
              <a:buClr>
                <a:srgbClr val="FFFFFF"/>
              </a:buClr>
              <a:buSzPts val="1400"/>
              <a:buChar char="●"/>
              <a:defRPr sz="1400">
                <a:solidFill>
                  <a:srgbClr val="FFFFFF"/>
                </a:solidFill>
              </a:defRPr>
            </a:lvl4pPr>
            <a:lvl5pPr marL="2286000" lvl="4" indent="-317500" algn="ctr" rtl="0">
              <a:spcBef>
                <a:spcPts val="1600"/>
              </a:spcBef>
              <a:spcAft>
                <a:spcPts val="0"/>
              </a:spcAft>
              <a:buClr>
                <a:srgbClr val="FFFFFF"/>
              </a:buClr>
              <a:buSzPts val="1400"/>
              <a:buChar char="○"/>
              <a:defRPr sz="1400">
                <a:solidFill>
                  <a:srgbClr val="FFFFFF"/>
                </a:solidFill>
              </a:defRPr>
            </a:lvl5pPr>
            <a:lvl6pPr marL="2743200" lvl="5" indent="-317500" algn="ctr" rtl="0">
              <a:spcBef>
                <a:spcPts val="1600"/>
              </a:spcBef>
              <a:spcAft>
                <a:spcPts val="0"/>
              </a:spcAft>
              <a:buClr>
                <a:srgbClr val="FFFFFF"/>
              </a:buClr>
              <a:buSzPts val="1400"/>
              <a:buChar char="■"/>
              <a:defRPr sz="1400">
                <a:solidFill>
                  <a:srgbClr val="FFFFFF"/>
                </a:solidFill>
              </a:defRPr>
            </a:lvl6pPr>
            <a:lvl7pPr marL="3200400" lvl="6" indent="-317500" algn="ctr" rtl="0">
              <a:spcBef>
                <a:spcPts val="1600"/>
              </a:spcBef>
              <a:spcAft>
                <a:spcPts val="0"/>
              </a:spcAft>
              <a:buClr>
                <a:srgbClr val="FFFFFF"/>
              </a:buClr>
              <a:buSzPts val="1400"/>
              <a:buChar char="●"/>
              <a:defRPr sz="1400">
                <a:solidFill>
                  <a:srgbClr val="FFFFFF"/>
                </a:solidFill>
              </a:defRPr>
            </a:lvl7pPr>
            <a:lvl8pPr marL="3657600" lvl="7" indent="-317500" algn="ctr" rtl="0">
              <a:spcBef>
                <a:spcPts val="1600"/>
              </a:spcBef>
              <a:spcAft>
                <a:spcPts val="0"/>
              </a:spcAft>
              <a:buClr>
                <a:srgbClr val="FFFFFF"/>
              </a:buClr>
              <a:buSzPts val="1400"/>
              <a:buChar char="○"/>
              <a:defRPr sz="1400">
                <a:solidFill>
                  <a:srgbClr val="FFFFFF"/>
                </a:solidFill>
              </a:defRPr>
            </a:lvl8pPr>
            <a:lvl9pPr marL="4114800" lvl="8" indent="-317500" algn="ctr" rtl="0">
              <a:spcBef>
                <a:spcPts val="1600"/>
              </a:spcBef>
              <a:spcAft>
                <a:spcPts val="1600"/>
              </a:spcAft>
              <a:buClr>
                <a:srgbClr val="FFFFFF"/>
              </a:buClr>
              <a:buSzPts val="1400"/>
              <a:buChar char="■"/>
              <a:defRPr sz="1400">
                <a:solidFill>
                  <a:srgbClr val="FFFFFF"/>
                </a:solidFill>
              </a:defRPr>
            </a:lvl9pPr>
          </a:lstStyle>
          <a:p>
            <a:pPr lvl="0"/>
            <a:r>
              <a:rPr lang="en-US"/>
              <a:t>Click to edit Master text styles</a:t>
            </a:r>
          </a:p>
        </p:txBody>
      </p:sp>
      <p:sp>
        <p:nvSpPr>
          <p:cNvPr id="22" name="Google Shape;22;p5"/>
          <p:cNvSpPr txBox="1"/>
          <p:nvPr/>
        </p:nvSpPr>
        <p:spPr>
          <a:xfrm>
            <a:off x="1331069" y="4016767"/>
            <a:ext cx="2871300" cy="718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1800">
              <a:solidFill>
                <a:srgbClr val="FFFFFF"/>
              </a:solidFill>
              <a:latin typeface="Raleway Thin"/>
              <a:ea typeface="Raleway Thin"/>
              <a:cs typeface="Raleway Thin"/>
              <a:sym typeface="Raleway Thin"/>
            </a:endParaRPr>
          </a:p>
        </p:txBody>
      </p:sp>
      <p:sp>
        <p:nvSpPr>
          <p:cNvPr id="23" name="Google Shape;23;p5"/>
          <p:cNvSpPr txBox="1">
            <a:spLocks noGrp="1"/>
          </p:cNvSpPr>
          <p:nvPr>
            <p:ph type="subTitle" idx="4"/>
          </p:nvPr>
        </p:nvSpPr>
        <p:spPr>
          <a:xfrm>
            <a:off x="1331069" y="4335323"/>
            <a:ext cx="2871300" cy="42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solidFill>
                  <a:srgbClr val="FFFFFF"/>
                </a:solidFill>
                <a:latin typeface="Raleway Thin"/>
                <a:ea typeface="Raleway Thin"/>
                <a:cs typeface="Raleway Thin"/>
                <a:sym typeface="Raleway Thin"/>
              </a:defRPr>
            </a:lvl1pPr>
            <a:lvl2pPr lvl="1" algn="ctr" rtl="0">
              <a:lnSpc>
                <a:spcPct val="100000"/>
              </a:lnSpc>
              <a:spcBef>
                <a:spcPts val="1600"/>
              </a:spcBef>
              <a:spcAft>
                <a:spcPts val="0"/>
              </a:spcAft>
              <a:buNone/>
              <a:defRPr sz="1700" b="1">
                <a:solidFill>
                  <a:srgbClr val="FFFFFF"/>
                </a:solidFill>
                <a:latin typeface="Raleway"/>
                <a:ea typeface="Raleway"/>
                <a:cs typeface="Raleway"/>
                <a:sym typeface="Raleway"/>
              </a:defRPr>
            </a:lvl2pPr>
            <a:lvl3pPr lvl="2" algn="ctr" rtl="0">
              <a:lnSpc>
                <a:spcPct val="100000"/>
              </a:lnSpc>
              <a:spcBef>
                <a:spcPts val="1600"/>
              </a:spcBef>
              <a:spcAft>
                <a:spcPts val="0"/>
              </a:spcAft>
              <a:buNone/>
              <a:defRPr sz="1700" b="1">
                <a:solidFill>
                  <a:srgbClr val="FFFFFF"/>
                </a:solidFill>
                <a:latin typeface="Raleway"/>
                <a:ea typeface="Raleway"/>
                <a:cs typeface="Raleway"/>
                <a:sym typeface="Raleway"/>
              </a:defRPr>
            </a:lvl3pPr>
            <a:lvl4pPr lvl="3" algn="ctr" rtl="0">
              <a:lnSpc>
                <a:spcPct val="100000"/>
              </a:lnSpc>
              <a:spcBef>
                <a:spcPts val="1600"/>
              </a:spcBef>
              <a:spcAft>
                <a:spcPts val="0"/>
              </a:spcAft>
              <a:buNone/>
              <a:defRPr sz="1700" b="1">
                <a:solidFill>
                  <a:srgbClr val="FFFFFF"/>
                </a:solidFill>
                <a:latin typeface="Raleway"/>
                <a:ea typeface="Raleway"/>
                <a:cs typeface="Raleway"/>
                <a:sym typeface="Raleway"/>
              </a:defRPr>
            </a:lvl4pPr>
            <a:lvl5pPr lvl="4" algn="ctr" rtl="0">
              <a:lnSpc>
                <a:spcPct val="100000"/>
              </a:lnSpc>
              <a:spcBef>
                <a:spcPts val="1600"/>
              </a:spcBef>
              <a:spcAft>
                <a:spcPts val="0"/>
              </a:spcAft>
              <a:buNone/>
              <a:defRPr sz="1700" b="1">
                <a:solidFill>
                  <a:srgbClr val="FFFFFF"/>
                </a:solidFill>
                <a:latin typeface="Raleway"/>
                <a:ea typeface="Raleway"/>
                <a:cs typeface="Raleway"/>
                <a:sym typeface="Raleway"/>
              </a:defRPr>
            </a:lvl5pPr>
            <a:lvl6pPr lvl="5" algn="ctr" rtl="0">
              <a:lnSpc>
                <a:spcPct val="100000"/>
              </a:lnSpc>
              <a:spcBef>
                <a:spcPts val="1600"/>
              </a:spcBef>
              <a:spcAft>
                <a:spcPts val="0"/>
              </a:spcAft>
              <a:buNone/>
              <a:defRPr sz="1700" b="1">
                <a:solidFill>
                  <a:srgbClr val="FFFFFF"/>
                </a:solidFill>
                <a:latin typeface="Raleway"/>
                <a:ea typeface="Raleway"/>
                <a:cs typeface="Raleway"/>
                <a:sym typeface="Raleway"/>
              </a:defRPr>
            </a:lvl6pPr>
            <a:lvl7pPr lvl="6" algn="ctr" rtl="0">
              <a:lnSpc>
                <a:spcPct val="100000"/>
              </a:lnSpc>
              <a:spcBef>
                <a:spcPts val="1600"/>
              </a:spcBef>
              <a:spcAft>
                <a:spcPts val="0"/>
              </a:spcAft>
              <a:buNone/>
              <a:defRPr sz="1700" b="1">
                <a:solidFill>
                  <a:srgbClr val="FFFFFF"/>
                </a:solidFill>
                <a:latin typeface="Raleway"/>
                <a:ea typeface="Raleway"/>
                <a:cs typeface="Raleway"/>
                <a:sym typeface="Raleway"/>
              </a:defRPr>
            </a:lvl7pPr>
            <a:lvl8pPr lvl="7" algn="ctr" rtl="0">
              <a:lnSpc>
                <a:spcPct val="100000"/>
              </a:lnSpc>
              <a:spcBef>
                <a:spcPts val="1600"/>
              </a:spcBef>
              <a:spcAft>
                <a:spcPts val="0"/>
              </a:spcAft>
              <a:buNone/>
              <a:defRPr sz="1700" b="1">
                <a:solidFill>
                  <a:srgbClr val="FFFFFF"/>
                </a:solidFill>
                <a:latin typeface="Raleway"/>
                <a:ea typeface="Raleway"/>
                <a:cs typeface="Raleway"/>
                <a:sym typeface="Raleway"/>
              </a:defRPr>
            </a:lvl8pPr>
            <a:lvl9pPr lvl="8" algn="ctr" rtl="0">
              <a:lnSpc>
                <a:spcPct val="100000"/>
              </a:lnSpc>
              <a:spcBef>
                <a:spcPts val="1600"/>
              </a:spcBef>
              <a:spcAft>
                <a:spcPts val="1600"/>
              </a:spcAft>
              <a:buNone/>
              <a:defRPr sz="1700" b="1">
                <a:solidFill>
                  <a:srgbClr val="FFFFFF"/>
                </a:solidFill>
                <a:latin typeface="Raleway"/>
                <a:ea typeface="Raleway"/>
                <a:cs typeface="Raleway"/>
                <a:sym typeface="Raleway"/>
              </a:defRPr>
            </a:lvl9pPr>
          </a:lstStyle>
          <a:p>
            <a:r>
              <a:rPr lang="en-US"/>
              <a:t>Click to edit Master subtitle style</a:t>
            </a:r>
            <a:endParaRPr/>
          </a:p>
        </p:txBody>
      </p:sp>
      <p:sp>
        <p:nvSpPr>
          <p:cNvPr id="24" name="Google Shape;24;p5"/>
          <p:cNvSpPr txBox="1">
            <a:spLocks noGrp="1"/>
          </p:cNvSpPr>
          <p:nvPr>
            <p:ph type="ctrTitle"/>
          </p:nvPr>
        </p:nvSpPr>
        <p:spPr>
          <a:xfrm>
            <a:off x="693852" y="971300"/>
            <a:ext cx="7180500" cy="848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rgbClr val="FFFFFF"/>
              </a:buClr>
              <a:buSzPts val="2700"/>
              <a:buNone/>
              <a:defRPr sz="2700">
                <a:solidFill>
                  <a:srgbClr val="FFFFFF"/>
                </a:solidFill>
              </a:defRPr>
            </a:lvl1pPr>
            <a:lvl2pPr lvl="1" algn="ctr" rtl="0">
              <a:spcBef>
                <a:spcPts val="0"/>
              </a:spcBef>
              <a:spcAft>
                <a:spcPts val="0"/>
              </a:spcAft>
              <a:buClr>
                <a:srgbClr val="FFFFFF"/>
              </a:buClr>
              <a:buSzPts val="2700"/>
              <a:buNone/>
              <a:defRPr sz="2700">
                <a:solidFill>
                  <a:srgbClr val="FFFFFF"/>
                </a:solidFill>
              </a:defRPr>
            </a:lvl2pPr>
            <a:lvl3pPr lvl="2" algn="ctr" rtl="0">
              <a:spcBef>
                <a:spcPts val="0"/>
              </a:spcBef>
              <a:spcAft>
                <a:spcPts val="0"/>
              </a:spcAft>
              <a:buClr>
                <a:srgbClr val="FFFFFF"/>
              </a:buClr>
              <a:buSzPts val="2700"/>
              <a:buNone/>
              <a:defRPr sz="2700">
                <a:solidFill>
                  <a:srgbClr val="FFFFFF"/>
                </a:solidFill>
              </a:defRPr>
            </a:lvl3pPr>
            <a:lvl4pPr lvl="3" algn="ctr" rtl="0">
              <a:spcBef>
                <a:spcPts val="0"/>
              </a:spcBef>
              <a:spcAft>
                <a:spcPts val="0"/>
              </a:spcAft>
              <a:buClr>
                <a:srgbClr val="FFFFFF"/>
              </a:buClr>
              <a:buSzPts val="2700"/>
              <a:buNone/>
              <a:defRPr sz="2700">
                <a:solidFill>
                  <a:srgbClr val="FFFFFF"/>
                </a:solidFill>
              </a:defRPr>
            </a:lvl4pPr>
            <a:lvl5pPr lvl="4" algn="ctr" rtl="0">
              <a:spcBef>
                <a:spcPts val="0"/>
              </a:spcBef>
              <a:spcAft>
                <a:spcPts val="0"/>
              </a:spcAft>
              <a:buClr>
                <a:srgbClr val="FFFFFF"/>
              </a:buClr>
              <a:buSzPts val="2700"/>
              <a:buNone/>
              <a:defRPr sz="2700">
                <a:solidFill>
                  <a:srgbClr val="FFFFFF"/>
                </a:solidFill>
              </a:defRPr>
            </a:lvl5pPr>
            <a:lvl6pPr lvl="5" algn="ctr" rtl="0">
              <a:spcBef>
                <a:spcPts val="0"/>
              </a:spcBef>
              <a:spcAft>
                <a:spcPts val="0"/>
              </a:spcAft>
              <a:buClr>
                <a:srgbClr val="FFFFFF"/>
              </a:buClr>
              <a:buSzPts val="2700"/>
              <a:buNone/>
              <a:defRPr sz="2700">
                <a:solidFill>
                  <a:srgbClr val="FFFFFF"/>
                </a:solidFill>
              </a:defRPr>
            </a:lvl6pPr>
            <a:lvl7pPr lvl="6" algn="ctr" rtl="0">
              <a:spcBef>
                <a:spcPts val="0"/>
              </a:spcBef>
              <a:spcAft>
                <a:spcPts val="0"/>
              </a:spcAft>
              <a:buClr>
                <a:srgbClr val="FFFFFF"/>
              </a:buClr>
              <a:buSzPts val="2700"/>
              <a:buNone/>
              <a:defRPr sz="2700">
                <a:solidFill>
                  <a:srgbClr val="FFFFFF"/>
                </a:solidFill>
              </a:defRPr>
            </a:lvl7pPr>
            <a:lvl8pPr lvl="7" algn="ctr" rtl="0">
              <a:spcBef>
                <a:spcPts val="0"/>
              </a:spcBef>
              <a:spcAft>
                <a:spcPts val="0"/>
              </a:spcAft>
              <a:buClr>
                <a:srgbClr val="FFFFFF"/>
              </a:buClr>
              <a:buSzPts val="2700"/>
              <a:buNone/>
              <a:defRPr sz="2700">
                <a:solidFill>
                  <a:srgbClr val="FFFFFF"/>
                </a:solidFill>
              </a:defRPr>
            </a:lvl8pPr>
            <a:lvl9pPr lvl="8" algn="ctr" rtl="0">
              <a:spcBef>
                <a:spcPts val="0"/>
              </a:spcBef>
              <a:spcAft>
                <a:spcPts val="0"/>
              </a:spcAft>
              <a:buClr>
                <a:srgbClr val="FFFFFF"/>
              </a:buClr>
              <a:buSzPts val="2700"/>
              <a:buNone/>
              <a:defRPr sz="2700">
                <a:solidFill>
                  <a:srgbClr val="FFFFFF"/>
                </a:solidFill>
              </a:defRPr>
            </a:lvl9pPr>
          </a:lstStyle>
          <a:p>
            <a:r>
              <a:rPr lang="en-US"/>
              <a:t>Click to edit Master title style</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6"/>
          <p:cNvSpPr txBox="1">
            <a:spLocks noGrp="1"/>
          </p:cNvSpPr>
          <p:nvPr>
            <p:ph type="ctrTitle"/>
          </p:nvPr>
        </p:nvSpPr>
        <p:spPr>
          <a:xfrm>
            <a:off x="693853" y="979905"/>
            <a:ext cx="7388700" cy="848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rgbClr val="FFFFFF"/>
              </a:buClr>
              <a:buSzPts val="2700"/>
              <a:buNone/>
              <a:defRPr sz="2700">
                <a:solidFill>
                  <a:srgbClr val="FFFFFF"/>
                </a:solidFill>
              </a:defRPr>
            </a:lvl1pPr>
            <a:lvl2pPr lvl="1" algn="ctr" rtl="0">
              <a:lnSpc>
                <a:spcPct val="80000"/>
              </a:lnSpc>
              <a:spcBef>
                <a:spcPts val="0"/>
              </a:spcBef>
              <a:spcAft>
                <a:spcPts val="0"/>
              </a:spcAft>
              <a:buClr>
                <a:srgbClr val="FFFFFF"/>
              </a:buClr>
              <a:buSzPts val="2700"/>
              <a:buNone/>
              <a:defRPr sz="2700">
                <a:solidFill>
                  <a:srgbClr val="FFFFFF"/>
                </a:solidFill>
              </a:defRPr>
            </a:lvl2pPr>
            <a:lvl3pPr lvl="2" algn="ctr" rtl="0">
              <a:lnSpc>
                <a:spcPct val="80000"/>
              </a:lnSpc>
              <a:spcBef>
                <a:spcPts val="0"/>
              </a:spcBef>
              <a:spcAft>
                <a:spcPts val="0"/>
              </a:spcAft>
              <a:buClr>
                <a:srgbClr val="FFFFFF"/>
              </a:buClr>
              <a:buSzPts val="2700"/>
              <a:buNone/>
              <a:defRPr sz="2700">
                <a:solidFill>
                  <a:srgbClr val="FFFFFF"/>
                </a:solidFill>
              </a:defRPr>
            </a:lvl3pPr>
            <a:lvl4pPr lvl="3" algn="ctr" rtl="0">
              <a:lnSpc>
                <a:spcPct val="80000"/>
              </a:lnSpc>
              <a:spcBef>
                <a:spcPts val="0"/>
              </a:spcBef>
              <a:spcAft>
                <a:spcPts val="0"/>
              </a:spcAft>
              <a:buClr>
                <a:srgbClr val="FFFFFF"/>
              </a:buClr>
              <a:buSzPts val="2700"/>
              <a:buNone/>
              <a:defRPr sz="2700">
                <a:solidFill>
                  <a:srgbClr val="FFFFFF"/>
                </a:solidFill>
              </a:defRPr>
            </a:lvl4pPr>
            <a:lvl5pPr lvl="4" algn="ctr" rtl="0">
              <a:lnSpc>
                <a:spcPct val="80000"/>
              </a:lnSpc>
              <a:spcBef>
                <a:spcPts val="0"/>
              </a:spcBef>
              <a:spcAft>
                <a:spcPts val="0"/>
              </a:spcAft>
              <a:buClr>
                <a:srgbClr val="FFFFFF"/>
              </a:buClr>
              <a:buSzPts val="2700"/>
              <a:buNone/>
              <a:defRPr sz="2700">
                <a:solidFill>
                  <a:srgbClr val="FFFFFF"/>
                </a:solidFill>
              </a:defRPr>
            </a:lvl5pPr>
            <a:lvl6pPr lvl="5" algn="ctr" rtl="0">
              <a:lnSpc>
                <a:spcPct val="80000"/>
              </a:lnSpc>
              <a:spcBef>
                <a:spcPts val="0"/>
              </a:spcBef>
              <a:spcAft>
                <a:spcPts val="0"/>
              </a:spcAft>
              <a:buClr>
                <a:srgbClr val="FFFFFF"/>
              </a:buClr>
              <a:buSzPts val="2700"/>
              <a:buNone/>
              <a:defRPr sz="2700">
                <a:solidFill>
                  <a:srgbClr val="FFFFFF"/>
                </a:solidFill>
              </a:defRPr>
            </a:lvl6pPr>
            <a:lvl7pPr lvl="6" algn="ctr" rtl="0">
              <a:lnSpc>
                <a:spcPct val="80000"/>
              </a:lnSpc>
              <a:spcBef>
                <a:spcPts val="0"/>
              </a:spcBef>
              <a:spcAft>
                <a:spcPts val="0"/>
              </a:spcAft>
              <a:buClr>
                <a:srgbClr val="FFFFFF"/>
              </a:buClr>
              <a:buSzPts val="2700"/>
              <a:buNone/>
              <a:defRPr sz="2700">
                <a:solidFill>
                  <a:srgbClr val="FFFFFF"/>
                </a:solidFill>
              </a:defRPr>
            </a:lvl7pPr>
            <a:lvl8pPr lvl="7" algn="ctr" rtl="0">
              <a:lnSpc>
                <a:spcPct val="80000"/>
              </a:lnSpc>
              <a:spcBef>
                <a:spcPts val="0"/>
              </a:spcBef>
              <a:spcAft>
                <a:spcPts val="0"/>
              </a:spcAft>
              <a:buClr>
                <a:srgbClr val="FFFFFF"/>
              </a:buClr>
              <a:buSzPts val="2700"/>
              <a:buNone/>
              <a:defRPr sz="2700">
                <a:solidFill>
                  <a:srgbClr val="FFFFFF"/>
                </a:solidFill>
              </a:defRPr>
            </a:lvl8pPr>
            <a:lvl9pPr lvl="8" algn="ctr" rtl="0">
              <a:lnSpc>
                <a:spcPct val="80000"/>
              </a:lnSpc>
              <a:spcBef>
                <a:spcPts val="0"/>
              </a:spcBef>
              <a:spcAft>
                <a:spcPts val="0"/>
              </a:spcAft>
              <a:buClr>
                <a:srgbClr val="FFFFFF"/>
              </a:buClr>
              <a:buSzPts val="2700"/>
              <a:buNone/>
              <a:defRPr sz="2700">
                <a:solidFill>
                  <a:srgbClr val="FFFFFF"/>
                </a:solidFill>
              </a:defRPr>
            </a:lvl9pPr>
          </a:lstStyle>
          <a:p>
            <a:r>
              <a:rPr lang="en-US"/>
              <a:t>Click to edit Master title style</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blipFill>
          <a:blip r:embed="rId2">
            <a:alphaModFix/>
          </a:blip>
          <a:stretch>
            <a:fillRect/>
          </a:stretch>
        </a:blipFill>
        <a:effectLst/>
      </p:bgPr>
    </p:bg>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4367500" y="1504596"/>
            <a:ext cx="3858900" cy="25500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700">
                <a:solidFill>
                  <a:schemeClr val="lt1"/>
                </a:solidFill>
                <a:latin typeface="Raleway Thin"/>
                <a:ea typeface="Raleway Thin"/>
                <a:cs typeface="Raleway Thin"/>
                <a:sym typeface="Raleway Thin"/>
              </a:defRPr>
            </a:lvl1pPr>
            <a:lvl2pPr lvl="1" algn="r" rtl="0">
              <a:spcBef>
                <a:spcPts val="0"/>
              </a:spcBef>
              <a:spcAft>
                <a:spcPts val="0"/>
              </a:spcAft>
              <a:buNone/>
              <a:defRPr sz="3600" b="0">
                <a:solidFill>
                  <a:schemeClr val="lt1"/>
                </a:solidFill>
                <a:latin typeface="Montserrat ExtraBold"/>
                <a:ea typeface="Montserrat ExtraBold"/>
                <a:cs typeface="Montserrat ExtraBold"/>
                <a:sym typeface="Montserrat ExtraBold"/>
              </a:defRPr>
            </a:lvl2pPr>
            <a:lvl3pPr lvl="2" algn="r" rtl="0">
              <a:spcBef>
                <a:spcPts val="0"/>
              </a:spcBef>
              <a:spcAft>
                <a:spcPts val="0"/>
              </a:spcAft>
              <a:buNone/>
              <a:defRPr sz="3600" b="0">
                <a:solidFill>
                  <a:schemeClr val="lt1"/>
                </a:solidFill>
                <a:latin typeface="Montserrat ExtraBold"/>
                <a:ea typeface="Montserrat ExtraBold"/>
                <a:cs typeface="Montserrat ExtraBold"/>
                <a:sym typeface="Montserrat ExtraBold"/>
              </a:defRPr>
            </a:lvl3pPr>
            <a:lvl4pPr lvl="3" algn="r" rtl="0">
              <a:spcBef>
                <a:spcPts val="0"/>
              </a:spcBef>
              <a:spcAft>
                <a:spcPts val="0"/>
              </a:spcAft>
              <a:buNone/>
              <a:defRPr sz="3600" b="0">
                <a:solidFill>
                  <a:schemeClr val="lt1"/>
                </a:solidFill>
                <a:latin typeface="Montserrat ExtraBold"/>
                <a:ea typeface="Montserrat ExtraBold"/>
                <a:cs typeface="Montserrat ExtraBold"/>
                <a:sym typeface="Montserrat ExtraBold"/>
              </a:defRPr>
            </a:lvl4pPr>
            <a:lvl5pPr lvl="4" algn="r" rtl="0">
              <a:spcBef>
                <a:spcPts val="0"/>
              </a:spcBef>
              <a:spcAft>
                <a:spcPts val="0"/>
              </a:spcAft>
              <a:buNone/>
              <a:defRPr sz="3600" b="0">
                <a:solidFill>
                  <a:schemeClr val="lt1"/>
                </a:solidFill>
                <a:latin typeface="Montserrat ExtraBold"/>
                <a:ea typeface="Montserrat ExtraBold"/>
                <a:cs typeface="Montserrat ExtraBold"/>
                <a:sym typeface="Montserrat ExtraBold"/>
              </a:defRPr>
            </a:lvl5pPr>
            <a:lvl6pPr lvl="5" algn="r" rtl="0">
              <a:spcBef>
                <a:spcPts val="0"/>
              </a:spcBef>
              <a:spcAft>
                <a:spcPts val="0"/>
              </a:spcAft>
              <a:buNone/>
              <a:defRPr sz="3600" b="0">
                <a:solidFill>
                  <a:schemeClr val="lt1"/>
                </a:solidFill>
                <a:latin typeface="Montserrat ExtraBold"/>
                <a:ea typeface="Montserrat ExtraBold"/>
                <a:cs typeface="Montserrat ExtraBold"/>
                <a:sym typeface="Montserrat ExtraBold"/>
              </a:defRPr>
            </a:lvl6pPr>
            <a:lvl7pPr lvl="6" algn="r" rtl="0">
              <a:spcBef>
                <a:spcPts val="0"/>
              </a:spcBef>
              <a:spcAft>
                <a:spcPts val="0"/>
              </a:spcAft>
              <a:buNone/>
              <a:defRPr sz="3600" b="0">
                <a:solidFill>
                  <a:schemeClr val="lt1"/>
                </a:solidFill>
                <a:latin typeface="Montserrat ExtraBold"/>
                <a:ea typeface="Montserrat ExtraBold"/>
                <a:cs typeface="Montserrat ExtraBold"/>
                <a:sym typeface="Montserrat ExtraBold"/>
              </a:defRPr>
            </a:lvl7pPr>
            <a:lvl8pPr lvl="7" algn="r" rtl="0">
              <a:spcBef>
                <a:spcPts val="0"/>
              </a:spcBef>
              <a:spcAft>
                <a:spcPts val="0"/>
              </a:spcAft>
              <a:buNone/>
              <a:defRPr sz="3600" b="0">
                <a:solidFill>
                  <a:schemeClr val="lt1"/>
                </a:solidFill>
                <a:latin typeface="Montserrat ExtraBold"/>
                <a:ea typeface="Montserrat ExtraBold"/>
                <a:cs typeface="Montserrat ExtraBold"/>
                <a:sym typeface="Montserrat ExtraBold"/>
              </a:defRPr>
            </a:lvl8pPr>
            <a:lvl9pPr lvl="8" algn="r" rtl="0">
              <a:spcBef>
                <a:spcPts val="0"/>
              </a:spcBef>
              <a:spcAft>
                <a:spcPts val="0"/>
              </a:spcAft>
              <a:buNone/>
              <a:defRPr sz="3600" b="0">
                <a:solidFill>
                  <a:schemeClr val="lt1"/>
                </a:solidFill>
                <a:latin typeface="Montserrat ExtraBold"/>
                <a:ea typeface="Montserrat ExtraBold"/>
                <a:cs typeface="Montserrat ExtraBold"/>
                <a:sym typeface="Montserrat ExtraBold"/>
              </a:defRPr>
            </a:lvl9pPr>
          </a:lstStyle>
          <a:p>
            <a:r>
              <a:rPr lang="en-US"/>
              <a:t>Click to edit Master title style</a:t>
            </a:r>
            <a:endParaRPr/>
          </a:p>
        </p:txBody>
      </p:sp>
      <p:sp>
        <p:nvSpPr>
          <p:cNvPr id="29" name="Google Shape;29;p7"/>
          <p:cNvSpPr txBox="1">
            <a:spLocks noGrp="1"/>
          </p:cNvSpPr>
          <p:nvPr>
            <p:ph type="subTitle" idx="1"/>
          </p:nvPr>
        </p:nvSpPr>
        <p:spPr>
          <a:xfrm>
            <a:off x="4381181" y="4174188"/>
            <a:ext cx="3844500" cy="1278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chemeClr val="lt1"/>
                </a:solidFill>
              </a:defRPr>
            </a:lvl1pPr>
            <a:lvl2pPr lvl="1" algn="r" rtl="0">
              <a:spcBef>
                <a:spcPts val="1600"/>
              </a:spcBef>
              <a:spcAft>
                <a:spcPts val="0"/>
              </a:spcAft>
              <a:buNone/>
              <a:defRPr sz="1400">
                <a:solidFill>
                  <a:schemeClr val="lt1"/>
                </a:solidFill>
              </a:defRPr>
            </a:lvl2pPr>
            <a:lvl3pPr lvl="2" algn="r" rtl="0">
              <a:spcBef>
                <a:spcPts val="1600"/>
              </a:spcBef>
              <a:spcAft>
                <a:spcPts val="0"/>
              </a:spcAft>
              <a:buNone/>
              <a:defRPr sz="1400">
                <a:solidFill>
                  <a:schemeClr val="lt1"/>
                </a:solidFill>
              </a:defRPr>
            </a:lvl3pPr>
            <a:lvl4pPr lvl="3" algn="r" rtl="0">
              <a:spcBef>
                <a:spcPts val="1600"/>
              </a:spcBef>
              <a:spcAft>
                <a:spcPts val="0"/>
              </a:spcAft>
              <a:buNone/>
              <a:defRPr sz="1400">
                <a:solidFill>
                  <a:schemeClr val="lt1"/>
                </a:solidFill>
              </a:defRPr>
            </a:lvl4pPr>
            <a:lvl5pPr lvl="4" algn="r" rtl="0">
              <a:spcBef>
                <a:spcPts val="1600"/>
              </a:spcBef>
              <a:spcAft>
                <a:spcPts val="0"/>
              </a:spcAft>
              <a:buNone/>
              <a:defRPr sz="1400">
                <a:solidFill>
                  <a:schemeClr val="lt1"/>
                </a:solidFill>
              </a:defRPr>
            </a:lvl5pPr>
            <a:lvl6pPr lvl="5" algn="r" rtl="0">
              <a:spcBef>
                <a:spcPts val="1600"/>
              </a:spcBef>
              <a:spcAft>
                <a:spcPts val="0"/>
              </a:spcAft>
              <a:buNone/>
              <a:defRPr sz="1400">
                <a:solidFill>
                  <a:schemeClr val="lt1"/>
                </a:solidFill>
              </a:defRPr>
            </a:lvl6pPr>
            <a:lvl7pPr lvl="6" algn="r" rtl="0">
              <a:spcBef>
                <a:spcPts val="1600"/>
              </a:spcBef>
              <a:spcAft>
                <a:spcPts val="0"/>
              </a:spcAft>
              <a:buNone/>
              <a:defRPr sz="1400">
                <a:solidFill>
                  <a:schemeClr val="lt1"/>
                </a:solidFill>
              </a:defRPr>
            </a:lvl7pPr>
            <a:lvl8pPr lvl="7" algn="r" rtl="0">
              <a:spcBef>
                <a:spcPts val="1600"/>
              </a:spcBef>
              <a:spcAft>
                <a:spcPts val="0"/>
              </a:spcAft>
              <a:buNone/>
              <a:defRPr sz="1400">
                <a:solidFill>
                  <a:schemeClr val="lt1"/>
                </a:solidFill>
              </a:defRPr>
            </a:lvl8pPr>
            <a:lvl9pPr lvl="8" algn="r" rtl="0">
              <a:spcBef>
                <a:spcPts val="1600"/>
              </a:spcBef>
              <a:spcAft>
                <a:spcPts val="1600"/>
              </a:spcAft>
              <a:buNone/>
              <a:defRPr sz="1400">
                <a:solidFill>
                  <a:schemeClr val="lt1"/>
                </a:solidFill>
              </a:defRPr>
            </a:lvl9pPr>
          </a:lstStyle>
          <a:p>
            <a:r>
              <a:rPr lang="en-US"/>
              <a:t>Click to edit Master subtitle style</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1"/>
        </a:solidFill>
        <a:effectLst/>
      </p:bgPr>
    </p:bg>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691300" y="890400"/>
            <a:ext cx="4276800" cy="50772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3600"/>
              <a:buNone/>
              <a:defRPr sz="3600">
                <a:solidFill>
                  <a:srgbClr val="FFFFFF"/>
                </a:solidFill>
                <a:latin typeface="Raleway Thin"/>
                <a:ea typeface="Raleway Thin"/>
                <a:cs typeface="Raleway Thin"/>
                <a:sym typeface="Raleway Thin"/>
              </a:defRPr>
            </a:lvl1pPr>
            <a:lvl2pPr lvl="1" rtl="0">
              <a:spcBef>
                <a:spcPts val="0"/>
              </a:spcBef>
              <a:spcAft>
                <a:spcPts val="0"/>
              </a:spcAft>
              <a:buClr>
                <a:srgbClr val="FFFFFF"/>
              </a:buClr>
              <a:buSzPts val="4800"/>
              <a:buNone/>
              <a:defRPr sz="4800">
                <a:solidFill>
                  <a:srgbClr val="FFFFFF"/>
                </a:solidFill>
              </a:defRPr>
            </a:lvl2pPr>
            <a:lvl3pPr lvl="2" rtl="0">
              <a:spcBef>
                <a:spcPts val="0"/>
              </a:spcBef>
              <a:spcAft>
                <a:spcPts val="0"/>
              </a:spcAft>
              <a:buClr>
                <a:srgbClr val="FFFFFF"/>
              </a:buClr>
              <a:buSzPts val="4800"/>
              <a:buNone/>
              <a:defRPr sz="4800">
                <a:solidFill>
                  <a:srgbClr val="FFFFFF"/>
                </a:solidFill>
              </a:defRPr>
            </a:lvl3pPr>
            <a:lvl4pPr lvl="3" rtl="0">
              <a:spcBef>
                <a:spcPts val="0"/>
              </a:spcBef>
              <a:spcAft>
                <a:spcPts val="0"/>
              </a:spcAft>
              <a:buClr>
                <a:srgbClr val="FFFFFF"/>
              </a:buClr>
              <a:buSzPts val="4800"/>
              <a:buNone/>
              <a:defRPr sz="4800">
                <a:solidFill>
                  <a:srgbClr val="FFFFFF"/>
                </a:solidFill>
              </a:defRPr>
            </a:lvl4pPr>
            <a:lvl5pPr lvl="4" rtl="0">
              <a:spcBef>
                <a:spcPts val="0"/>
              </a:spcBef>
              <a:spcAft>
                <a:spcPts val="0"/>
              </a:spcAft>
              <a:buClr>
                <a:srgbClr val="FFFFFF"/>
              </a:buClr>
              <a:buSzPts val="4800"/>
              <a:buNone/>
              <a:defRPr sz="4800">
                <a:solidFill>
                  <a:srgbClr val="FFFFFF"/>
                </a:solidFill>
              </a:defRPr>
            </a:lvl5pPr>
            <a:lvl6pPr lvl="5" rtl="0">
              <a:spcBef>
                <a:spcPts val="0"/>
              </a:spcBef>
              <a:spcAft>
                <a:spcPts val="0"/>
              </a:spcAft>
              <a:buClr>
                <a:srgbClr val="FFFFFF"/>
              </a:buClr>
              <a:buSzPts val="4800"/>
              <a:buNone/>
              <a:defRPr sz="4800">
                <a:solidFill>
                  <a:srgbClr val="FFFFFF"/>
                </a:solidFill>
              </a:defRPr>
            </a:lvl6pPr>
            <a:lvl7pPr lvl="6" rtl="0">
              <a:spcBef>
                <a:spcPts val="0"/>
              </a:spcBef>
              <a:spcAft>
                <a:spcPts val="0"/>
              </a:spcAft>
              <a:buClr>
                <a:srgbClr val="FFFFFF"/>
              </a:buClr>
              <a:buSzPts val="4800"/>
              <a:buNone/>
              <a:defRPr sz="4800">
                <a:solidFill>
                  <a:srgbClr val="FFFFFF"/>
                </a:solidFill>
              </a:defRPr>
            </a:lvl7pPr>
            <a:lvl8pPr lvl="7" rtl="0">
              <a:spcBef>
                <a:spcPts val="0"/>
              </a:spcBef>
              <a:spcAft>
                <a:spcPts val="0"/>
              </a:spcAft>
              <a:buClr>
                <a:srgbClr val="FFFFFF"/>
              </a:buClr>
              <a:buSzPts val="4800"/>
              <a:buNone/>
              <a:defRPr sz="4800">
                <a:solidFill>
                  <a:srgbClr val="FFFFFF"/>
                </a:solidFill>
              </a:defRPr>
            </a:lvl8pPr>
            <a:lvl9pPr lvl="8" rtl="0">
              <a:spcBef>
                <a:spcPts val="0"/>
              </a:spcBef>
              <a:spcAft>
                <a:spcPts val="0"/>
              </a:spcAft>
              <a:buClr>
                <a:srgbClr val="FFFFFF"/>
              </a:buClr>
              <a:buSzPts val="4800"/>
              <a:buNone/>
              <a:defRPr sz="4800">
                <a:solidFill>
                  <a:srgbClr val="FFFFFF"/>
                </a:solidFill>
              </a:defRPr>
            </a:lvl9pPr>
          </a:lstStyle>
          <a:p>
            <a:r>
              <a:rPr lang="en-US"/>
              <a:t>Click to edit Master title style</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2"/>
        <p:cNvGrpSpPr/>
        <p:nvPr/>
      </p:nvGrpSpPr>
      <p:grpSpPr>
        <a:xfrm>
          <a:off x="0" y="0"/>
          <a:ext cx="0" cy="0"/>
          <a:chOff x="0" y="0"/>
          <a:chExt cx="0" cy="0"/>
        </a:xfrm>
      </p:grpSpPr>
      <p:sp>
        <p:nvSpPr>
          <p:cNvPr id="33" name="Google Shape;33;p9"/>
          <p:cNvSpPr txBox="1">
            <a:spLocks noGrp="1"/>
          </p:cNvSpPr>
          <p:nvPr>
            <p:ph type="subTitle" idx="1"/>
          </p:nvPr>
        </p:nvSpPr>
        <p:spPr>
          <a:xfrm>
            <a:off x="693850" y="3736400"/>
            <a:ext cx="3561300" cy="848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FFFFFF"/>
              </a:buClr>
              <a:buSzPts val="1300"/>
              <a:buNone/>
              <a:defRPr>
                <a:solidFill>
                  <a:srgbClr val="FFFFFF"/>
                </a:solidFill>
              </a:defRPr>
            </a:lvl1pPr>
            <a:lvl2pPr lvl="1">
              <a:lnSpc>
                <a:spcPct val="100000"/>
              </a:lnSpc>
              <a:spcBef>
                <a:spcPts val="0"/>
              </a:spcBef>
              <a:spcAft>
                <a:spcPts val="0"/>
              </a:spcAft>
              <a:buClr>
                <a:srgbClr val="FFFFFF"/>
              </a:buClr>
              <a:buSzPts val="1300"/>
              <a:buNone/>
              <a:defRPr>
                <a:solidFill>
                  <a:srgbClr val="FFFFFF"/>
                </a:solidFill>
              </a:defRPr>
            </a:lvl2pPr>
            <a:lvl3pPr lvl="2">
              <a:lnSpc>
                <a:spcPct val="100000"/>
              </a:lnSpc>
              <a:spcBef>
                <a:spcPts val="0"/>
              </a:spcBef>
              <a:spcAft>
                <a:spcPts val="0"/>
              </a:spcAft>
              <a:buClr>
                <a:srgbClr val="FFFFFF"/>
              </a:buClr>
              <a:buSzPts val="1300"/>
              <a:buNone/>
              <a:defRPr>
                <a:solidFill>
                  <a:srgbClr val="FFFFFF"/>
                </a:solidFill>
              </a:defRPr>
            </a:lvl3pPr>
            <a:lvl4pPr lvl="3">
              <a:lnSpc>
                <a:spcPct val="100000"/>
              </a:lnSpc>
              <a:spcBef>
                <a:spcPts val="0"/>
              </a:spcBef>
              <a:spcAft>
                <a:spcPts val="0"/>
              </a:spcAft>
              <a:buClr>
                <a:srgbClr val="FFFFFF"/>
              </a:buClr>
              <a:buSzPts val="1300"/>
              <a:buNone/>
              <a:defRPr>
                <a:solidFill>
                  <a:srgbClr val="FFFFFF"/>
                </a:solidFill>
              </a:defRPr>
            </a:lvl4pPr>
            <a:lvl5pPr lvl="4">
              <a:lnSpc>
                <a:spcPct val="100000"/>
              </a:lnSpc>
              <a:spcBef>
                <a:spcPts val="0"/>
              </a:spcBef>
              <a:spcAft>
                <a:spcPts val="0"/>
              </a:spcAft>
              <a:buClr>
                <a:srgbClr val="FFFFFF"/>
              </a:buClr>
              <a:buSzPts val="1300"/>
              <a:buNone/>
              <a:defRPr>
                <a:solidFill>
                  <a:srgbClr val="FFFFFF"/>
                </a:solidFill>
              </a:defRPr>
            </a:lvl5pPr>
            <a:lvl6pPr lvl="5">
              <a:lnSpc>
                <a:spcPct val="100000"/>
              </a:lnSpc>
              <a:spcBef>
                <a:spcPts val="0"/>
              </a:spcBef>
              <a:spcAft>
                <a:spcPts val="0"/>
              </a:spcAft>
              <a:buClr>
                <a:srgbClr val="FFFFFF"/>
              </a:buClr>
              <a:buSzPts val="1300"/>
              <a:buNone/>
              <a:defRPr>
                <a:solidFill>
                  <a:srgbClr val="FFFFFF"/>
                </a:solidFill>
              </a:defRPr>
            </a:lvl6pPr>
            <a:lvl7pPr lvl="6">
              <a:lnSpc>
                <a:spcPct val="100000"/>
              </a:lnSpc>
              <a:spcBef>
                <a:spcPts val="0"/>
              </a:spcBef>
              <a:spcAft>
                <a:spcPts val="0"/>
              </a:spcAft>
              <a:buClr>
                <a:srgbClr val="FFFFFF"/>
              </a:buClr>
              <a:buSzPts val="1300"/>
              <a:buNone/>
              <a:defRPr>
                <a:solidFill>
                  <a:srgbClr val="FFFFFF"/>
                </a:solidFill>
              </a:defRPr>
            </a:lvl7pPr>
            <a:lvl8pPr lvl="7">
              <a:lnSpc>
                <a:spcPct val="100000"/>
              </a:lnSpc>
              <a:spcBef>
                <a:spcPts val="0"/>
              </a:spcBef>
              <a:spcAft>
                <a:spcPts val="0"/>
              </a:spcAft>
              <a:buClr>
                <a:srgbClr val="FFFFFF"/>
              </a:buClr>
              <a:buSzPts val="1300"/>
              <a:buNone/>
              <a:defRPr>
                <a:solidFill>
                  <a:srgbClr val="FFFFFF"/>
                </a:solidFill>
              </a:defRPr>
            </a:lvl8pPr>
            <a:lvl9pPr lvl="8">
              <a:lnSpc>
                <a:spcPct val="100000"/>
              </a:lnSpc>
              <a:spcBef>
                <a:spcPts val="0"/>
              </a:spcBef>
              <a:spcAft>
                <a:spcPts val="0"/>
              </a:spcAft>
              <a:buClr>
                <a:srgbClr val="FFFFFF"/>
              </a:buClr>
              <a:buSzPts val="1300"/>
              <a:buNone/>
              <a:defRPr>
                <a:solidFill>
                  <a:srgbClr val="FFFFFF"/>
                </a:solidFill>
              </a:defRPr>
            </a:lvl9pPr>
          </a:lstStyle>
          <a:p>
            <a:r>
              <a:rPr lang="en-US"/>
              <a:t>Click to edit Master subtitle style</a:t>
            </a:r>
            <a:endParaRPr/>
          </a:p>
        </p:txBody>
      </p:sp>
      <p:sp>
        <p:nvSpPr>
          <p:cNvPr id="34" name="Google Shape;34;p9"/>
          <p:cNvSpPr txBox="1">
            <a:spLocks noGrp="1"/>
          </p:cNvSpPr>
          <p:nvPr>
            <p:ph type="body" idx="2"/>
          </p:nvPr>
        </p:nvSpPr>
        <p:spPr>
          <a:xfrm>
            <a:off x="4710900" y="965433"/>
            <a:ext cx="3837000" cy="4926800"/>
          </a:xfrm>
          <a:prstGeom prst="rect">
            <a:avLst/>
          </a:prstGeom>
        </p:spPr>
        <p:txBody>
          <a:bodyPr spcFirstLastPara="1" wrap="square" lIns="91425" tIns="91425" rIns="91425" bIns="91425" anchor="ctr"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311150">
              <a:spcBef>
                <a:spcPts val="1600"/>
              </a:spcBef>
              <a:spcAft>
                <a:spcPts val="0"/>
              </a:spcAft>
              <a:buClr>
                <a:srgbClr val="FFFFFF"/>
              </a:buClr>
              <a:buSzPts val="1300"/>
              <a:buChar char="○"/>
              <a:defRPr>
                <a:solidFill>
                  <a:srgbClr val="FFFFFF"/>
                </a:solidFill>
              </a:defRPr>
            </a:lvl2pPr>
            <a:lvl3pPr marL="1371600" lvl="2" indent="-311150">
              <a:spcBef>
                <a:spcPts val="1600"/>
              </a:spcBef>
              <a:spcAft>
                <a:spcPts val="0"/>
              </a:spcAft>
              <a:buClr>
                <a:srgbClr val="FFFFFF"/>
              </a:buClr>
              <a:buSzPts val="1300"/>
              <a:buChar char="■"/>
              <a:defRPr>
                <a:solidFill>
                  <a:srgbClr val="FFFFFF"/>
                </a:solidFill>
              </a:defRPr>
            </a:lvl3pPr>
            <a:lvl4pPr marL="1828800" lvl="3" indent="-311150">
              <a:spcBef>
                <a:spcPts val="1600"/>
              </a:spcBef>
              <a:spcAft>
                <a:spcPts val="0"/>
              </a:spcAft>
              <a:buClr>
                <a:srgbClr val="FFFFFF"/>
              </a:buClr>
              <a:buSzPts val="1300"/>
              <a:buChar char="●"/>
              <a:defRPr>
                <a:solidFill>
                  <a:srgbClr val="FFFFFF"/>
                </a:solidFill>
              </a:defRPr>
            </a:lvl4pPr>
            <a:lvl5pPr marL="2286000" lvl="4" indent="-311150">
              <a:spcBef>
                <a:spcPts val="1600"/>
              </a:spcBef>
              <a:spcAft>
                <a:spcPts val="0"/>
              </a:spcAft>
              <a:buClr>
                <a:srgbClr val="FFFFFF"/>
              </a:buClr>
              <a:buSzPts val="1300"/>
              <a:buChar char="○"/>
              <a:defRPr>
                <a:solidFill>
                  <a:srgbClr val="FFFFFF"/>
                </a:solidFill>
              </a:defRPr>
            </a:lvl5pPr>
            <a:lvl6pPr marL="2743200" lvl="5" indent="-311150">
              <a:spcBef>
                <a:spcPts val="1600"/>
              </a:spcBef>
              <a:spcAft>
                <a:spcPts val="0"/>
              </a:spcAft>
              <a:buClr>
                <a:srgbClr val="FFFFFF"/>
              </a:buClr>
              <a:buSzPts val="1300"/>
              <a:buChar char="■"/>
              <a:defRPr>
                <a:solidFill>
                  <a:srgbClr val="FFFFFF"/>
                </a:solidFill>
              </a:defRPr>
            </a:lvl6pPr>
            <a:lvl7pPr marL="3200400" lvl="6" indent="-311150">
              <a:spcBef>
                <a:spcPts val="1600"/>
              </a:spcBef>
              <a:spcAft>
                <a:spcPts val="0"/>
              </a:spcAft>
              <a:buClr>
                <a:srgbClr val="FFFFFF"/>
              </a:buClr>
              <a:buSzPts val="1300"/>
              <a:buChar char="●"/>
              <a:defRPr>
                <a:solidFill>
                  <a:srgbClr val="FFFFFF"/>
                </a:solidFill>
              </a:defRPr>
            </a:lvl7pPr>
            <a:lvl8pPr marL="3657600" lvl="7" indent="-311150">
              <a:spcBef>
                <a:spcPts val="1600"/>
              </a:spcBef>
              <a:spcAft>
                <a:spcPts val="0"/>
              </a:spcAft>
              <a:buClr>
                <a:srgbClr val="FFFFFF"/>
              </a:buClr>
              <a:buSzPts val="1300"/>
              <a:buChar char="○"/>
              <a:defRPr>
                <a:solidFill>
                  <a:srgbClr val="FFFFFF"/>
                </a:solidFill>
              </a:defRPr>
            </a:lvl8pPr>
            <a:lvl9pPr marL="4114800" lvl="8" indent="-311150">
              <a:spcBef>
                <a:spcPts val="1600"/>
              </a:spcBef>
              <a:spcAft>
                <a:spcPts val="1600"/>
              </a:spcAft>
              <a:buClr>
                <a:srgbClr val="FFFFFF"/>
              </a:buClr>
              <a:buSzPts val="1300"/>
              <a:buChar char="■"/>
              <a:defRPr>
                <a:solidFill>
                  <a:srgbClr val="FFFFFF"/>
                </a:solidFill>
              </a:defRPr>
            </a:lvl9pPr>
          </a:lstStyle>
          <a:p>
            <a:pPr lvl="0"/>
            <a:r>
              <a:rPr lang="en-US"/>
              <a:t>Click to edit Master text styles</a:t>
            </a:r>
          </a:p>
        </p:txBody>
      </p:sp>
      <p:sp>
        <p:nvSpPr>
          <p:cNvPr id="35" name="Google Shape;35;p9"/>
          <p:cNvSpPr txBox="1">
            <a:spLocks noGrp="1"/>
          </p:cNvSpPr>
          <p:nvPr>
            <p:ph type="ctrTitle"/>
          </p:nvPr>
        </p:nvSpPr>
        <p:spPr>
          <a:xfrm>
            <a:off x="693850" y="2578000"/>
            <a:ext cx="3561300" cy="8484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Clr>
                <a:srgbClr val="FFFFFF"/>
              </a:buClr>
              <a:buSzPts val="2700"/>
              <a:buNone/>
              <a:defRPr sz="2700">
                <a:solidFill>
                  <a:srgbClr val="FFFFFF"/>
                </a:solidFill>
              </a:defRPr>
            </a:lvl1pPr>
            <a:lvl2pPr lvl="1" algn="ctr" rtl="0">
              <a:spcBef>
                <a:spcPts val="0"/>
              </a:spcBef>
              <a:spcAft>
                <a:spcPts val="0"/>
              </a:spcAft>
              <a:buClr>
                <a:srgbClr val="FFFFFF"/>
              </a:buClr>
              <a:buSzPts val="2700"/>
              <a:buNone/>
              <a:defRPr sz="2700">
                <a:solidFill>
                  <a:srgbClr val="FFFFFF"/>
                </a:solidFill>
              </a:defRPr>
            </a:lvl2pPr>
            <a:lvl3pPr lvl="2" algn="ctr" rtl="0">
              <a:spcBef>
                <a:spcPts val="0"/>
              </a:spcBef>
              <a:spcAft>
                <a:spcPts val="0"/>
              </a:spcAft>
              <a:buClr>
                <a:srgbClr val="FFFFFF"/>
              </a:buClr>
              <a:buSzPts val="2700"/>
              <a:buNone/>
              <a:defRPr sz="2700">
                <a:solidFill>
                  <a:srgbClr val="FFFFFF"/>
                </a:solidFill>
              </a:defRPr>
            </a:lvl3pPr>
            <a:lvl4pPr lvl="3" algn="ctr" rtl="0">
              <a:spcBef>
                <a:spcPts val="0"/>
              </a:spcBef>
              <a:spcAft>
                <a:spcPts val="0"/>
              </a:spcAft>
              <a:buClr>
                <a:srgbClr val="FFFFFF"/>
              </a:buClr>
              <a:buSzPts val="2700"/>
              <a:buNone/>
              <a:defRPr sz="2700">
                <a:solidFill>
                  <a:srgbClr val="FFFFFF"/>
                </a:solidFill>
              </a:defRPr>
            </a:lvl4pPr>
            <a:lvl5pPr lvl="4" algn="ctr" rtl="0">
              <a:spcBef>
                <a:spcPts val="0"/>
              </a:spcBef>
              <a:spcAft>
                <a:spcPts val="0"/>
              </a:spcAft>
              <a:buClr>
                <a:srgbClr val="FFFFFF"/>
              </a:buClr>
              <a:buSzPts val="2700"/>
              <a:buNone/>
              <a:defRPr sz="2700">
                <a:solidFill>
                  <a:srgbClr val="FFFFFF"/>
                </a:solidFill>
              </a:defRPr>
            </a:lvl5pPr>
            <a:lvl6pPr lvl="5" algn="ctr" rtl="0">
              <a:spcBef>
                <a:spcPts val="0"/>
              </a:spcBef>
              <a:spcAft>
                <a:spcPts val="0"/>
              </a:spcAft>
              <a:buClr>
                <a:srgbClr val="FFFFFF"/>
              </a:buClr>
              <a:buSzPts val="2700"/>
              <a:buNone/>
              <a:defRPr sz="2700">
                <a:solidFill>
                  <a:srgbClr val="FFFFFF"/>
                </a:solidFill>
              </a:defRPr>
            </a:lvl6pPr>
            <a:lvl7pPr lvl="6" algn="ctr" rtl="0">
              <a:spcBef>
                <a:spcPts val="0"/>
              </a:spcBef>
              <a:spcAft>
                <a:spcPts val="0"/>
              </a:spcAft>
              <a:buClr>
                <a:srgbClr val="FFFFFF"/>
              </a:buClr>
              <a:buSzPts val="2700"/>
              <a:buNone/>
              <a:defRPr sz="2700">
                <a:solidFill>
                  <a:srgbClr val="FFFFFF"/>
                </a:solidFill>
              </a:defRPr>
            </a:lvl7pPr>
            <a:lvl8pPr lvl="7" algn="ctr" rtl="0">
              <a:spcBef>
                <a:spcPts val="0"/>
              </a:spcBef>
              <a:spcAft>
                <a:spcPts val="0"/>
              </a:spcAft>
              <a:buClr>
                <a:srgbClr val="FFFFFF"/>
              </a:buClr>
              <a:buSzPts val="2700"/>
              <a:buNone/>
              <a:defRPr sz="2700">
                <a:solidFill>
                  <a:srgbClr val="FFFFFF"/>
                </a:solidFill>
              </a:defRPr>
            </a:lvl8pPr>
            <a:lvl9pPr lvl="8" algn="ctr" rtl="0">
              <a:spcBef>
                <a:spcPts val="0"/>
              </a:spcBef>
              <a:spcAft>
                <a:spcPts val="0"/>
              </a:spcAft>
              <a:buClr>
                <a:srgbClr val="FFFFFF"/>
              </a:buClr>
              <a:buSzPts val="2700"/>
              <a:buNone/>
              <a:defRPr sz="2700">
                <a:solidFill>
                  <a:srgbClr val="FFFFFF"/>
                </a:solidFill>
              </a:defRPr>
            </a:lvl9pPr>
          </a:lstStyle>
          <a:p>
            <a:r>
              <a:rPr lang="en-US"/>
              <a:t>Click to edit Master title style</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10"/>
          <p:cNvSpPr txBox="1">
            <a:spLocks noGrp="1"/>
          </p:cNvSpPr>
          <p:nvPr>
            <p:ph type="ctrTitle"/>
          </p:nvPr>
        </p:nvSpPr>
        <p:spPr>
          <a:xfrm>
            <a:off x="693850" y="976367"/>
            <a:ext cx="8285100" cy="848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rgbClr val="FFFFFF"/>
              </a:buClr>
              <a:buSzPts val="2700"/>
              <a:buNone/>
              <a:defRPr sz="2700">
                <a:solidFill>
                  <a:schemeClr val="accent6"/>
                </a:solidFill>
              </a:defRPr>
            </a:lvl1pPr>
            <a:lvl2pPr lvl="1" algn="ctr" rtl="0">
              <a:spcBef>
                <a:spcPts val="0"/>
              </a:spcBef>
              <a:spcAft>
                <a:spcPts val="0"/>
              </a:spcAft>
              <a:buClr>
                <a:srgbClr val="FFFFFF"/>
              </a:buClr>
              <a:buSzPts val="2700"/>
              <a:buNone/>
              <a:defRPr sz="2700">
                <a:solidFill>
                  <a:srgbClr val="FFFFFF"/>
                </a:solidFill>
              </a:defRPr>
            </a:lvl2pPr>
            <a:lvl3pPr lvl="2" algn="ctr" rtl="0">
              <a:spcBef>
                <a:spcPts val="0"/>
              </a:spcBef>
              <a:spcAft>
                <a:spcPts val="0"/>
              </a:spcAft>
              <a:buClr>
                <a:srgbClr val="FFFFFF"/>
              </a:buClr>
              <a:buSzPts val="2700"/>
              <a:buNone/>
              <a:defRPr sz="2700">
                <a:solidFill>
                  <a:srgbClr val="FFFFFF"/>
                </a:solidFill>
              </a:defRPr>
            </a:lvl3pPr>
            <a:lvl4pPr lvl="3" algn="ctr" rtl="0">
              <a:spcBef>
                <a:spcPts val="0"/>
              </a:spcBef>
              <a:spcAft>
                <a:spcPts val="0"/>
              </a:spcAft>
              <a:buClr>
                <a:srgbClr val="FFFFFF"/>
              </a:buClr>
              <a:buSzPts val="2700"/>
              <a:buNone/>
              <a:defRPr sz="2700">
                <a:solidFill>
                  <a:srgbClr val="FFFFFF"/>
                </a:solidFill>
              </a:defRPr>
            </a:lvl4pPr>
            <a:lvl5pPr lvl="4" algn="ctr" rtl="0">
              <a:spcBef>
                <a:spcPts val="0"/>
              </a:spcBef>
              <a:spcAft>
                <a:spcPts val="0"/>
              </a:spcAft>
              <a:buClr>
                <a:srgbClr val="FFFFFF"/>
              </a:buClr>
              <a:buSzPts val="2700"/>
              <a:buNone/>
              <a:defRPr sz="2700">
                <a:solidFill>
                  <a:srgbClr val="FFFFFF"/>
                </a:solidFill>
              </a:defRPr>
            </a:lvl5pPr>
            <a:lvl6pPr lvl="5" algn="ctr" rtl="0">
              <a:spcBef>
                <a:spcPts val="0"/>
              </a:spcBef>
              <a:spcAft>
                <a:spcPts val="0"/>
              </a:spcAft>
              <a:buClr>
                <a:srgbClr val="FFFFFF"/>
              </a:buClr>
              <a:buSzPts val="2700"/>
              <a:buNone/>
              <a:defRPr sz="2700">
                <a:solidFill>
                  <a:srgbClr val="FFFFFF"/>
                </a:solidFill>
              </a:defRPr>
            </a:lvl6pPr>
            <a:lvl7pPr lvl="6" algn="ctr" rtl="0">
              <a:spcBef>
                <a:spcPts val="0"/>
              </a:spcBef>
              <a:spcAft>
                <a:spcPts val="0"/>
              </a:spcAft>
              <a:buClr>
                <a:srgbClr val="FFFFFF"/>
              </a:buClr>
              <a:buSzPts val="2700"/>
              <a:buNone/>
              <a:defRPr sz="2700">
                <a:solidFill>
                  <a:srgbClr val="FFFFFF"/>
                </a:solidFill>
              </a:defRPr>
            </a:lvl7pPr>
            <a:lvl8pPr lvl="7" algn="ctr" rtl="0">
              <a:spcBef>
                <a:spcPts val="0"/>
              </a:spcBef>
              <a:spcAft>
                <a:spcPts val="0"/>
              </a:spcAft>
              <a:buClr>
                <a:srgbClr val="FFFFFF"/>
              </a:buClr>
              <a:buSzPts val="2700"/>
              <a:buNone/>
              <a:defRPr sz="2700">
                <a:solidFill>
                  <a:srgbClr val="FFFFFF"/>
                </a:solidFill>
              </a:defRPr>
            </a:lvl8pPr>
            <a:lvl9pPr lvl="8" algn="ctr" rtl="0">
              <a:spcBef>
                <a:spcPts val="0"/>
              </a:spcBef>
              <a:spcAft>
                <a:spcPts val="0"/>
              </a:spcAft>
              <a:buClr>
                <a:srgbClr val="FFFFFF"/>
              </a:buClr>
              <a:buSzPts val="2700"/>
              <a:buNone/>
              <a:defRPr sz="2700">
                <a:solidFill>
                  <a:srgbClr val="FFFFFF"/>
                </a:solidFill>
              </a:defRPr>
            </a:lvl9pPr>
          </a:lstStyle>
          <a:p>
            <a:r>
              <a:rPr lang="en-US"/>
              <a:t>Click to edit Master title style</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ig number">
  <p:cSld name="Big number">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11"/>
          <p:cNvSpPr txBox="1">
            <a:spLocks noGrp="1"/>
          </p:cNvSpPr>
          <p:nvPr>
            <p:ph type="title" hasCustomPrompt="1"/>
          </p:nvPr>
        </p:nvSpPr>
        <p:spPr>
          <a:xfrm>
            <a:off x="799375" y="1373233"/>
            <a:ext cx="7545300" cy="26180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9500"/>
              <a:buNone/>
              <a:defRPr sz="95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40" name="Google Shape;40;p11"/>
          <p:cNvSpPr txBox="1">
            <a:spLocks noGrp="1"/>
          </p:cNvSpPr>
          <p:nvPr>
            <p:ph type="body" idx="1"/>
          </p:nvPr>
        </p:nvSpPr>
        <p:spPr>
          <a:xfrm>
            <a:off x="799500" y="3898167"/>
            <a:ext cx="7545300" cy="1734400"/>
          </a:xfrm>
          <a:prstGeom prst="rect">
            <a:avLst/>
          </a:prstGeom>
        </p:spPr>
        <p:txBody>
          <a:bodyPr spcFirstLastPara="1" wrap="square" lIns="91425" tIns="91425" rIns="91425" bIns="91425" anchor="t" anchorCtr="0">
            <a:noAutofit/>
          </a:bodyPr>
          <a:lstStyle>
            <a:lvl1pPr marL="457200" lvl="0" indent="-336550" algn="ctr">
              <a:spcBef>
                <a:spcPts val="0"/>
              </a:spcBef>
              <a:spcAft>
                <a:spcPts val="0"/>
              </a:spcAft>
              <a:buClr>
                <a:schemeClr val="lt1"/>
              </a:buClr>
              <a:buSzPts val="1700"/>
              <a:buChar char="●"/>
              <a:defRPr sz="1700">
                <a:solidFill>
                  <a:schemeClr val="lt1"/>
                </a:solidFill>
              </a:defRPr>
            </a:lvl1pPr>
            <a:lvl2pPr marL="914400" lvl="1" indent="-336550" algn="ctr">
              <a:spcBef>
                <a:spcPts val="1600"/>
              </a:spcBef>
              <a:spcAft>
                <a:spcPts val="0"/>
              </a:spcAft>
              <a:buClr>
                <a:schemeClr val="lt1"/>
              </a:buClr>
              <a:buSzPts val="1700"/>
              <a:buChar char="○"/>
              <a:defRPr sz="1700">
                <a:solidFill>
                  <a:schemeClr val="lt1"/>
                </a:solidFill>
              </a:defRPr>
            </a:lvl2pPr>
            <a:lvl3pPr marL="1371600" lvl="2" indent="-336550" algn="ctr">
              <a:spcBef>
                <a:spcPts val="1600"/>
              </a:spcBef>
              <a:spcAft>
                <a:spcPts val="0"/>
              </a:spcAft>
              <a:buClr>
                <a:schemeClr val="lt1"/>
              </a:buClr>
              <a:buSzPts val="1700"/>
              <a:buChar char="■"/>
              <a:defRPr sz="1700">
                <a:solidFill>
                  <a:schemeClr val="lt1"/>
                </a:solidFill>
              </a:defRPr>
            </a:lvl3pPr>
            <a:lvl4pPr marL="1828800" lvl="3" indent="-336550" algn="ctr">
              <a:spcBef>
                <a:spcPts val="1600"/>
              </a:spcBef>
              <a:spcAft>
                <a:spcPts val="0"/>
              </a:spcAft>
              <a:buClr>
                <a:schemeClr val="lt1"/>
              </a:buClr>
              <a:buSzPts val="1700"/>
              <a:buChar char="●"/>
              <a:defRPr sz="1700">
                <a:solidFill>
                  <a:schemeClr val="lt1"/>
                </a:solidFill>
              </a:defRPr>
            </a:lvl4pPr>
            <a:lvl5pPr marL="2286000" lvl="4" indent="-336550" algn="ctr">
              <a:spcBef>
                <a:spcPts val="1600"/>
              </a:spcBef>
              <a:spcAft>
                <a:spcPts val="0"/>
              </a:spcAft>
              <a:buClr>
                <a:schemeClr val="lt1"/>
              </a:buClr>
              <a:buSzPts val="1700"/>
              <a:buChar char="○"/>
              <a:defRPr sz="1700">
                <a:solidFill>
                  <a:schemeClr val="lt1"/>
                </a:solidFill>
              </a:defRPr>
            </a:lvl5pPr>
            <a:lvl6pPr marL="2743200" lvl="5" indent="-336550" algn="ctr">
              <a:spcBef>
                <a:spcPts val="1600"/>
              </a:spcBef>
              <a:spcAft>
                <a:spcPts val="0"/>
              </a:spcAft>
              <a:buClr>
                <a:schemeClr val="lt1"/>
              </a:buClr>
              <a:buSzPts val="1700"/>
              <a:buChar char="■"/>
              <a:defRPr sz="1700">
                <a:solidFill>
                  <a:schemeClr val="lt1"/>
                </a:solidFill>
              </a:defRPr>
            </a:lvl6pPr>
            <a:lvl7pPr marL="3200400" lvl="6" indent="-336550" algn="ctr">
              <a:spcBef>
                <a:spcPts val="1600"/>
              </a:spcBef>
              <a:spcAft>
                <a:spcPts val="0"/>
              </a:spcAft>
              <a:buClr>
                <a:schemeClr val="lt1"/>
              </a:buClr>
              <a:buSzPts val="1700"/>
              <a:buChar char="●"/>
              <a:defRPr sz="1700">
                <a:solidFill>
                  <a:schemeClr val="lt1"/>
                </a:solidFill>
              </a:defRPr>
            </a:lvl7pPr>
            <a:lvl8pPr marL="3657600" lvl="7" indent="-336550" algn="ctr">
              <a:spcBef>
                <a:spcPts val="1600"/>
              </a:spcBef>
              <a:spcAft>
                <a:spcPts val="0"/>
              </a:spcAft>
              <a:buClr>
                <a:schemeClr val="lt1"/>
              </a:buClr>
              <a:buSzPts val="1700"/>
              <a:buChar char="○"/>
              <a:defRPr sz="1700">
                <a:solidFill>
                  <a:schemeClr val="lt1"/>
                </a:solidFill>
              </a:defRPr>
            </a:lvl8pPr>
            <a:lvl9pPr marL="4114800" lvl="8" indent="-336550" algn="ctr">
              <a:spcBef>
                <a:spcPts val="1600"/>
              </a:spcBef>
              <a:spcAft>
                <a:spcPts val="1600"/>
              </a:spcAft>
              <a:buClr>
                <a:schemeClr val="lt1"/>
              </a:buClr>
              <a:buSzPts val="1700"/>
              <a:buChar char="■"/>
              <a:defRPr sz="1700">
                <a:solidFill>
                  <a:schemeClr val="lt1"/>
                </a:solidFill>
              </a:defRPr>
            </a:lvl9pPr>
          </a:lstStyle>
          <a:p>
            <a:pPr lvl="0"/>
            <a:r>
              <a:rPr lang="en-US"/>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bullet points">
  <p:cSld name="Title and bullet points">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13"/>
          <p:cNvSpPr txBox="1">
            <a:spLocks noGrp="1"/>
          </p:cNvSpPr>
          <p:nvPr>
            <p:ph type="body" idx="1"/>
          </p:nvPr>
        </p:nvSpPr>
        <p:spPr>
          <a:xfrm>
            <a:off x="693850" y="1829333"/>
            <a:ext cx="7474200" cy="4057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311150" rtl="0">
              <a:spcBef>
                <a:spcPts val="1600"/>
              </a:spcBef>
              <a:spcAft>
                <a:spcPts val="0"/>
              </a:spcAft>
              <a:buClr>
                <a:srgbClr val="FFFFFF"/>
              </a:buClr>
              <a:buSzPts val="1300"/>
              <a:buChar char="○"/>
              <a:defRPr>
                <a:solidFill>
                  <a:srgbClr val="FFFFFF"/>
                </a:solidFill>
              </a:defRPr>
            </a:lvl2pPr>
            <a:lvl3pPr marL="1371600" lvl="2" indent="-311150" rtl="0">
              <a:spcBef>
                <a:spcPts val="1600"/>
              </a:spcBef>
              <a:spcAft>
                <a:spcPts val="0"/>
              </a:spcAft>
              <a:buClr>
                <a:srgbClr val="FFFFFF"/>
              </a:buClr>
              <a:buSzPts val="1300"/>
              <a:buChar char="■"/>
              <a:defRPr>
                <a:solidFill>
                  <a:srgbClr val="FFFFFF"/>
                </a:solidFill>
              </a:defRPr>
            </a:lvl3pPr>
            <a:lvl4pPr marL="1828800" lvl="3" indent="-311150" rtl="0">
              <a:spcBef>
                <a:spcPts val="1600"/>
              </a:spcBef>
              <a:spcAft>
                <a:spcPts val="0"/>
              </a:spcAft>
              <a:buClr>
                <a:srgbClr val="FFFFFF"/>
              </a:buClr>
              <a:buSzPts val="1300"/>
              <a:buChar char="●"/>
              <a:defRPr>
                <a:solidFill>
                  <a:srgbClr val="FFFFFF"/>
                </a:solidFill>
              </a:defRPr>
            </a:lvl4pPr>
            <a:lvl5pPr marL="2286000" lvl="4" indent="-311150" rtl="0">
              <a:spcBef>
                <a:spcPts val="1600"/>
              </a:spcBef>
              <a:spcAft>
                <a:spcPts val="0"/>
              </a:spcAft>
              <a:buClr>
                <a:srgbClr val="FFFFFF"/>
              </a:buClr>
              <a:buSzPts val="1300"/>
              <a:buChar char="○"/>
              <a:defRPr>
                <a:solidFill>
                  <a:srgbClr val="FFFFFF"/>
                </a:solidFill>
              </a:defRPr>
            </a:lvl5pPr>
            <a:lvl6pPr marL="2743200" lvl="5" indent="-311150" rtl="0">
              <a:spcBef>
                <a:spcPts val="1600"/>
              </a:spcBef>
              <a:spcAft>
                <a:spcPts val="0"/>
              </a:spcAft>
              <a:buClr>
                <a:srgbClr val="FFFFFF"/>
              </a:buClr>
              <a:buSzPts val="1300"/>
              <a:buChar char="■"/>
              <a:defRPr>
                <a:solidFill>
                  <a:srgbClr val="FFFFFF"/>
                </a:solidFill>
              </a:defRPr>
            </a:lvl6pPr>
            <a:lvl7pPr marL="3200400" lvl="6" indent="-311150" rtl="0">
              <a:spcBef>
                <a:spcPts val="1600"/>
              </a:spcBef>
              <a:spcAft>
                <a:spcPts val="0"/>
              </a:spcAft>
              <a:buClr>
                <a:srgbClr val="FFFFFF"/>
              </a:buClr>
              <a:buSzPts val="1300"/>
              <a:buChar char="●"/>
              <a:defRPr>
                <a:solidFill>
                  <a:srgbClr val="FFFFFF"/>
                </a:solidFill>
              </a:defRPr>
            </a:lvl7pPr>
            <a:lvl8pPr marL="3657600" lvl="7" indent="-311150" rtl="0">
              <a:spcBef>
                <a:spcPts val="1600"/>
              </a:spcBef>
              <a:spcAft>
                <a:spcPts val="0"/>
              </a:spcAft>
              <a:buClr>
                <a:srgbClr val="FFFFFF"/>
              </a:buClr>
              <a:buSzPts val="1300"/>
              <a:buChar char="○"/>
              <a:defRPr>
                <a:solidFill>
                  <a:srgbClr val="FFFFFF"/>
                </a:solidFill>
              </a:defRPr>
            </a:lvl8pPr>
            <a:lvl9pPr marL="4114800" lvl="8" indent="-311150" rtl="0">
              <a:spcBef>
                <a:spcPts val="1600"/>
              </a:spcBef>
              <a:spcAft>
                <a:spcPts val="1600"/>
              </a:spcAft>
              <a:buClr>
                <a:srgbClr val="FFFFFF"/>
              </a:buClr>
              <a:buSzPts val="1300"/>
              <a:buChar char="■"/>
              <a:defRPr>
                <a:solidFill>
                  <a:srgbClr val="FFFFFF"/>
                </a:solidFill>
              </a:defRPr>
            </a:lvl9pPr>
          </a:lstStyle>
          <a:p>
            <a:pPr lvl="0"/>
            <a:r>
              <a:rPr lang="en-US"/>
              <a:t>Click to edit Master text styles</a:t>
            </a:r>
          </a:p>
        </p:txBody>
      </p:sp>
      <p:sp>
        <p:nvSpPr>
          <p:cNvPr id="44" name="Google Shape;44;p13"/>
          <p:cNvSpPr txBox="1">
            <a:spLocks noGrp="1"/>
          </p:cNvSpPr>
          <p:nvPr>
            <p:ph type="ctrTitle"/>
          </p:nvPr>
        </p:nvSpPr>
        <p:spPr>
          <a:xfrm>
            <a:off x="693853" y="979905"/>
            <a:ext cx="7388700" cy="848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rgbClr val="FFFFFF"/>
              </a:buClr>
              <a:buSzPts val="2700"/>
              <a:buNone/>
              <a:defRPr sz="2700">
                <a:solidFill>
                  <a:srgbClr val="FFFFFF"/>
                </a:solidFill>
              </a:defRPr>
            </a:lvl1pPr>
            <a:lvl2pPr lvl="1" algn="ctr" rtl="0">
              <a:spcBef>
                <a:spcPts val="0"/>
              </a:spcBef>
              <a:spcAft>
                <a:spcPts val="0"/>
              </a:spcAft>
              <a:buClr>
                <a:srgbClr val="FFFFFF"/>
              </a:buClr>
              <a:buSzPts val="2700"/>
              <a:buNone/>
              <a:defRPr sz="2700">
                <a:solidFill>
                  <a:srgbClr val="FFFFFF"/>
                </a:solidFill>
              </a:defRPr>
            </a:lvl2pPr>
            <a:lvl3pPr lvl="2" algn="ctr" rtl="0">
              <a:spcBef>
                <a:spcPts val="0"/>
              </a:spcBef>
              <a:spcAft>
                <a:spcPts val="0"/>
              </a:spcAft>
              <a:buClr>
                <a:srgbClr val="FFFFFF"/>
              </a:buClr>
              <a:buSzPts val="2700"/>
              <a:buNone/>
              <a:defRPr sz="2700">
                <a:solidFill>
                  <a:srgbClr val="FFFFFF"/>
                </a:solidFill>
              </a:defRPr>
            </a:lvl3pPr>
            <a:lvl4pPr lvl="3" algn="ctr" rtl="0">
              <a:spcBef>
                <a:spcPts val="0"/>
              </a:spcBef>
              <a:spcAft>
                <a:spcPts val="0"/>
              </a:spcAft>
              <a:buClr>
                <a:srgbClr val="FFFFFF"/>
              </a:buClr>
              <a:buSzPts val="2700"/>
              <a:buNone/>
              <a:defRPr sz="2700">
                <a:solidFill>
                  <a:srgbClr val="FFFFFF"/>
                </a:solidFill>
              </a:defRPr>
            </a:lvl4pPr>
            <a:lvl5pPr lvl="4" algn="ctr" rtl="0">
              <a:spcBef>
                <a:spcPts val="0"/>
              </a:spcBef>
              <a:spcAft>
                <a:spcPts val="0"/>
              </a:spcAft>
              <a:buClr>
                <a:srgbClr val="FFFFFF"/>
              </a:buClr>
              <a:buSzPts val="2700"/>
              <a:buNone/>
              <a:defRPr sz="2700">
                <a:solidFill>
                  <a:srgbClr val="FFFFFF"/>
                </a:solidFill>
              </a:defRPr>
            </a:lvl5pPr>
            <a:lvl6pPr lvl="5" algn="ctr" rtl="0">
              <a:spcBef>
                <a:spcPts val="0"/>
              </a:spcBef>
              <a:spcAft>
                <a:spcPts val="0"/>
              </a:spcAft>
              <a:buClr>
                <a:srgbClr val="FFFFFF"/>
              </a:buClr>
              <a:buSzPts val="2700"/>
              <a:buNone/>
              <a:defRPr sz="2700">
                <a:solidFill>
                  <a:srgbClr val="FFFFFF"/>
                </a:solidFill>
              </a:defRPr>
            </a:lvl6pPr>
            <a:lvl7pPr lvl="6" algn="ctr" rtl="0">
              <a:spcBef>
                <a:spcPts val="0"/>
              </a:spcBef>
              <a:spcAft>
                <a:spcPts val="0"/>
              </a:spcAft>
              <a:buClr>
                <a:srgbClr val="FFFFFF"/>
              </a:buClr>
              <a:buSzPts val="2700"/>
              <a:buNone/>
              <a:defRPr sz="2700">
                <a:solidFill>
                  <a:srgbClr val="FFFFFF"/>
                </a:solidFill>
              </a:defRPr>
            </a:lvl7pPr>
            <a:lvl8pPr lvl="7" algn="ctr" rtl="0">
              <a:spcBef>
                <a:spcPts val="0"/>
              </a:spcBef>
              <a:spcAft>
                <a:spcPts val="0"/>
              </a:spcAft>
              <a:buClr>
                <a:srgbClr val="FFFFFF"/>
              </a:buClr>
              <a:buSzPts val="2700"/>
              <a:buNone/>
              <a:defRPr sz="2700">
                <a:solidFill>
                  <a:srgbClr val="FFFFFF"/>
                </a:solidFill>
              </a:defRPr>
            </a:lvl8pPr>
            <a:lvl9pPr lvl="8" algn="ctr" rtl="0">
              <a:spcBef>
                <a:spcPts val="0"/>
              </a:spcBef>
              <a:spcAft>
                <a:spcPts val="0"/>
              </a:spcAft>
              <a:buClr>
                <a:srgbClr val="FFFFFF"/>
              </a:buClr>
              <a:buSzPts val="2700"/>
              <a:buNone/>
              <a:defRPr sz="2700">
                <a:solidFill>
                  <a:srgbClr val="FFFFFF"/>
                </a:solidFill>
              </a:defRPr>
            </a:lvl9pPr>
          </a:lstStyle>
          <a:p>
            <a:r>
              <a:rPr lang="en-US"/>
              <a:t>Click to edit Master title style</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subtitle">
  <p:cSld name="Title and subtitle">
    <p:bg>
      <p:bgPr>
        <a:blipFill>
          <a:blip r:embed="rId2">
            <a:alphaModFix/>
          </a:blip>
          <a:stretch>
            <a:fillRect/>
          </a:stretch>
        </a:blipFill>
        <a:effectLst/>
      </p:bgPr>
    </p:bg>
    <p:spTree>
      <p:nvGrpSpPr>
        <p:cNvPr id="1" name="Shape 45"/>
        <p:cNvGrpSpPr/>
        <p:nvPr/>
      </p:nvGrpSpPr>
      <p:grpSpPr>
        <a:xfrm>
          <a:off x="0" y="0"/>
          <a:ext cx="0" cy="0"/>
          <a:chOff x="0" y="0"/>
          <a:chExt cx="0" cy="0"/>
        </a:xfrm>
      </p:grpSpPr>
      <p:sp>
        <p:nvSpPr>
          <p:cNvPr id="46" name="Google Shape;46;p14"/>
          <p:cNvSpPr txBox="1">
            <a:spLocks noGrp="1"/>
          </p:cNvSpPr>
          <p:nvPr>
            <p:ph type="title"/>
          </p:nvPr>
        </p:nvSpPr>
        <p:spPr>
          <a:xfrm>
            <a:off x="685800" y="2429120"/>
            <a:ext cx="77382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6500"/>
              <a:buNone/>
              <a:defRPr sz="6500">
                <a:solidFill>
                  <a:schemeClr val="lt1"/>
                </a:solidFill>
              </a:defRPr>
            </a:lvl1pPr>
            <a:lvl2pPr lvl="1" algn="ctr" rtl="0">
              <a:spcBef>
                <a:spcPts val="0"/>
              </a:spcBef>
              <a:spcAft>
                <a:spcPts val="0"/>
              </a:spcAft>
              <a:buClr>
                <a:schemeClr val="lt1"/>
              </a:buClr>
              <a:buSzPts val="5300"/>
              <a:buNone/>
              <a:defRPr sz="5300">
                <a:solidFill>
                  <a:schemeClr val="lt1"/>
                </a:solidFill>
              </a:defRPr>
            </a:lvl2pPr>
            <a:lvl3pPr lvl="2" algn="ctr" rtl="0">
              <a:spcBef>
                <a:spcPts val="0"/>
              </a:spcBef>
              <a:spcAft>
                <a:spcPts val="0"/>
              </a:spcAft>
              <a:buClr>
                <a:schemeClr val="lt1"/>
              </a:buClr>
              <a:buSzPts val="5300"/>
              <a:buNone/>
              <a:defRPr sz="5300">
                <a:solidFill>
                  <a:schemeClr val="lt1"/>
                </a:solidFill>
              </a:defRPr>
            </a:lvl3pPr>
            <a:lvl4pPr lvl="3" algn="ctr" rtl="0">
              <a:spcBef>
                <a:spcPts val="0"/>
              </a:spcBef>
              <a:spcAft>
                <a:spcPts val="0"/>
              </a:spcAft>
              <a:buClr>
                <a:schemeClr val="lt1"/>
              </a:buClr>
              <a:buSzPts val="5300"/>
              <a:buNone/>
              <a:defRPr sz="5300">
                <a:solidFill>
                  <a:schemeClr val="lt1"/>
                </a:solidFill>
              </a:defRPr>
            </a:lvl4pPr>
            <a:lvl5pPr lvl="4" algn="ctr" rtl="0">
              <a:spcBef>
                <a:spcPts val="0"/>
              </a:spcBef>
              <a:spcAft>
                <a:spcPts val="0"/>
              </a:spcAft>
              <a:buClr>
                <a:schemeClr val="lt1"/>
              </a:buClr>
              <a:buSzPts val="5300"/>
              <a:buNone/>
              <a:defRPr sz="5300">
                <a:solidFill>
                  <a:schemeClr val="lt1"/>
                </a:solidFill>
              </a:defRPr>
            </a:lvl5pPr>
            <a:lvl6pPr lvl="5" algn="ctr" rtl="0">
              <a:spcBef>
                <a:spcPts val="0"/>
              </a:spcBef>
              <a:spcAft>
                <a:spcPts val="0"/>
              </a:spcAft>
              <a:buClr>
                <a:schemeClr val="lt1"/>
              </a:buClr>
              <a:buSzPts val="5300"/>
              <a:buNone/>
              <a:defRPr sz="5300">
                <a:solidFill>
                  <a:schemeClr val="lt1"/>
                </a:solidFill>
              </a:defRPr>
            </a:lvl6pPr>
            <a:lvl7pPr lvl="6" algn="ctr" rtl="0">
              <a:spcBef>
                <a:spcPts val="0"/>
              </a:spcBef>
              <a:spcAft>
                <a:spcPts val="0"/>
              </a:spcAft>
              <a:buClr>
                <a:schemeClr val="lt1"/>
              </a:buClr>
              <a:buSzPts val="5300"/>
              <a:buNone/>
              <a:defRPr sz="5300">
                <a:solidFill>
                  <a:schemeClr val="lt1"/>
                </a:solidFill>
              </a:defRPr>
            </a:lvl7pPr>
            <a:lvl8pPr lvl="7" algn="ctr" rtl="0">
              <a:spcBef>
                <a:spcPts val="0"/>
              </a:spcBef>
              <a:spcAft>
                <a:spcPts val="0"/>
              </a:spcAft>
              <a:buClr>
                <a:schemeClr val="lt1"/>
              </a:buClr>
              <a:buSzPts val="5300"/>
              <a:buNone/>
              <a:defRPr sz="5300">
                <a:solidFill>
                  <a:schemeClr val="lt1"/>
                </a:solidFill>
              </a:defRPr>
            </a:lvl8pPr>
            <a:lvl9pPr lvl="8" algn="ctr" rtl="0">
              <a:spcBef>
                <a:spcPts val="0"/>
              </a:spcBef>
              <a:spcAft>
                <a:spcPts val="0"/>
              </a:spcAft>
              <a:buClr>
                <a:schemeClr val="lt1"/>
              </a:buClr>
              <a:buSzPts val="5300"/>
              <a:buNone/>
              <a:defRPr sz="5300">
                <a:solidFill>
                  <a:schemeClr val="lt1"/>
                </a:solidFill>
              </a:defRPr>
            </a:lvl9pPr>
          </a:lstStyle>
          <a:p>
            <a:r>
              <a:rPr lang="en-US"/>
              <a:t>Click to edit Master title style</a:t>
            </a:r>
            <a:endParaRPr/>
          </a:p>
        </p:txBody>
      </p:sp>
      <p:sp>
        <p:nvSpPr>
          <p:cNvPr id="47" name="Google Shape;47;p14"/>
          <p:cNvSpPr txBox="1">
            <a:spLocks noGrp="1"/>
          </p:cNvSpPr>
          <p:nvPr>
            <p:ph type="subTitle" idx="1"/>
          </p:nvPr>
        </p:nvSpPr>
        <p:spPr>
          <a:xfrm>
            <a:off x="2678400" y="4123581"/>
            <a:ext cx="3787200" cy="17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lt1"/>
                </a:solidFill>
              </a:defRPr>
            </a:lvl1pPr>
            <a:lvl2pPr lvl="1" rtl="0">
              <a:lnSpc>
                <a:spcPct val="100000"/>
              </a:lnSpc>
              <a:spcBef>
                <a:spcPts val="1600"/>
              </a:spcBef>
              <a:spcAft>
                <a:spcPts val="0"/>
              </a:spcAft>
              <a:buNone/>
              <a:defRPr>
                <a:solidFill>
                  <a:schemeClr val="lt1"/>
                </a:solidFill>
              </a:defRPr>
            </a:lvl2pPr>
            <a:lvl3pPr lvl="2" rtl="0">
              <a:lnSpc>
                <a:spcPct val="100000"/>
              </a:lnSpc>
              <a:spcBef>
                <a:spcPts val="1600"/>
              </a:spcBef>
              <a:spcAft>
                <a:spcPts val="0"/>
              </a:spcAft>
              <a:buNone/>
              <a:defRPr>
                <a:solidFill>
                  <a:schemeClr val="lt1"/>
                </a:solidFill>
              </a:defRPr>
            </a:lvl3pPr>
            <a:lvl4pPr lvl="3" rtl="0">
              <a:lnSpc>
                <a:spcPct val="100000"/>
              </a:lnSpc>
              <a:spcBef>
                <a:spcPts val="1600"/>
              </a:spcBef>
              <a:spcAft>
                <a:spcPts val="0"/>
              </a:spcAft>
              <a:buNone/>
              <a:defRPr>
                <a:solidFill>
                  <a:schemeClr val="lt1"/>
                </a:solidFill>
              </a:defRPr>
            </a:lvl4pPr>
            <a:lvl5pPr lvl="4" rtl="0">
              <a:lnSpc>
                <a:spcPct val="100000"/>
              </a:lnSpc>
              <a:spcBef>
                <a:spcPts val="1600"/>
              </a:spcBef>
              <a:spcAft>
                <a:spcPts val="0"/>
              </a:spcAft>
              <a:buNone/>
              <a:defRPr>
                <a:solidFill>
                  <a:schemeClr val="lt1"/>
                </a:solidFill>
              </a:defRPr>
            </a:lvl5pPr>
            <a:lvl6pPr lvl="5" rtl="0">
              <a:lnSpc>
                <a:spcPct val="100000"/>
              </a:lnSpc>
              <a:spcBef>
                <a:spcPts val="1600"/>
              </a:spcBef>
              <a:spcAft>
                <a:spcPts val="0"/>
              </a:spcAft>
              <a:buNone/>
              <a:defRPr>
                <a:solidFill>
                  <a:schemeClr val="lt1"/>
                </a:solidFill>
              </a:defRPr>
            </a:lvl6pPr>
            <a:lvl7pPr lvl="6" rtl="0">
              <a:lnSpc>
                <a:spcPct val="100000"/>
              </a:lnSpc>
              <a:spcBef>
                <a:spcPts val="1600"/>
              </a:spcBef>
              <a:spcAft>
                <a:spcPts val="0"/>
              </a:spcAft>
              <a:buNone/>
              <a:defRPr>
                <a:solidFill>
                  <a:schemeClr val="lt1"/>
                </a:solidFill>
              </a:defRPr>
            </a:lvl7pPr>
            <a:lvl8pPr lvl="7" rtl="0">
              <a:lnSpc>
                <a:spcPct val="100000"/>
              </a:lnSpc>
              <a:spcBef>
                <a:spcPts val="1600"/>
              </a:spcBef>
              <a:spcAft>
                <a:spcPts val="0"/>
              </a:spcAft>
              <a:buNone/>
              <a:defRPr>
                <a:solidFill>
                  <a:schemeClr val="lt1"/>
                </a:solidFill>
              </a:defRPr>
            </a:lvl8pPr>
            <a:lvl9pPr lvl="8" rtl="0">
              <a:lnSpc>
                <a:spcPct val="100000"/>
              </a:lnSpc>
              <a:spcBef>
                <a:spcPts val="1600"/>
              </a:spcBef>
              <a:spcAft>
                <a:spcPts val="1600"/>
              </a:spcAft>
              <a:buNone/>
              <a:defRPr>
                <a:solidFill>
                  <a:schemeClr val="lt1"/>
                </a:solidFill>
              </a:defRPr>
            </a:lvl9pPr>
          </a:lstStyle>
          <a:p>
            <a:r>
              <a:rPr lang="en-US"/>
              <a:t>Click to edit Master subtitle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99"/>
        <p:cNvGrpSpPr/>
        <p:nvPr/>
      </p:nvGrpSpPr>
      <p:grpSpPr>
        <a:xfrm>
          <a:off x="0" y="0"/>
          <a:ext cx="0" cy="0"/>
          <a:chOff x="0" y="0"/>
          <a:chExt cx="0" cy="0"/>
        </a:xfrm>
      </p:grpSpPr>
      <p:sp>
        <p:nvSpPr>
          <p:cNvPr id="100" name="Google Shape;100;p5"/>
          <p:cNvSpPr/>
          <p:nvPr/>
        </p:nvSpPr>
        <p:spPr>
          <a:xfrm rot="10800000">
            <a:off x="9525" y="0"/>
            <a:ext cx="9144000" cy="1814400"/>
          </a:xfrm>
          <a:prstGeom prst="rect">
            <a:avLst/>
          </a:prstGeom>
          <a:solidFill>
            <a:srgbClr val="22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 name="Google Shape;101;p5"/>
          <p:cNvGrpSpPr/>
          <p:nvPr/>
        </p:nvGrpSpPr>
        <p:grpSpPr>
          <a:xfrm>
            <a:off x="0" y="1"/>
            <a:ext cx="3185650" cy="1816100"/>
            <a:chOff x="0" y="3781425"/>
            <a:chExt cx="3185650" cy="1362075"/>
          </a:xfrm>
        </p:grpSpPr>
        <p:sp>
          <p:nvSpPr>
            <p:cNvPr id="102" name="Google Shape;102;p5"/>
            <p:cNvSpPr/>
            <p:nvPr/>
          </p:nvSpPr>
          <p:spPr>
            <a:xfrm rot="10800000">
              <a:off x="0" y="3781425"/>
              <a:ext cx="3133725" cy="1362075"/>
            </a:xfrm>
            <a:custGeom>
              <a:avLst/>
              <a:gdLst/>
              <a:ahLst/>
              <a:cxnLst/>
              <a:rect l="l" t="t" r="r" b="b"/>
              <a:pathLst>
                <a:path w="125349" h="54483" extrusionOk="0">
                  <a:moveTo>
                    <a:pt x="52959" y="0"/>
                  </a:moveTo>
                  <a:lnTo>
                    <a:pt x="125349" y="0"/>
                  </a:lnTo>
                  <a:lnTo>
                    <a:pt x="125349" y="54483"/>
                  </a:lnTo>
                  <a:lnTo>
                    <a:pt x="0" y="54483"/>
                  </a:lnTo>
                  <a:close/>
                </a:path>
              </a:pathLst>
            </a:custGeom>
            <a:solidFill>
              <a:srgbClr val="FF125B"/>
            </a:solidFill>
            <a:ln>
              <a:noFill/>
            </a:ln>
          </p:spPr>
        </p:sp>
        <p:sp>
          <p:nvSpPr>
            <p:cNvPr id="103" name="Google Shape;103;p5"/>
            <p:cNvSpPr/>
            <p:nvPr/>
          </p:nvSpPr>
          <p:spPr>
            <a:xfrm rot="-2700000">
              <a:off x="596398" y="4367897"/>
              <a:ext cx="641487" cy="641487"/>
            </a:xfrm>
            <a:prstGeom prst="rect">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rot="-2700000">
              <a:off x="1503754" y="4367897"/>
              <a:ext cx="641487" cy="641487"/>
            </a:xfrm>
            <a:prstGeom prst="rect">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rot="-2700000">
              <a:off x="142533" y="3914281"/>
              <a:ext cx="641487" cy="641487"/>
            </a:xfrm>
            <a:prstGeom prst="rect">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rot="-2700000">
              <a:off x="1050014" y="3914281"/>
              <a:ext cx="641487" cy="641487"/>
            </a:xfrm>
            <a:prstGeom prst="rect">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rot="-2700000">
              <a:off x="1957495" y="3914281"/>
              <a:ext cx="641487" cy="641487"/>
            </a:xfrm>
            <a:prstGeom prst="rect">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rot="10800000">
              <a:off x="463300" y="3781434"/>
              <a:ext cx="907200" cy="453600"/>
            </a:xfrm>
            <a:prstGeom prst="triangle">
              <a:avLst>
                <a:gd name="adj" fmla="val 50000"/>
              </a:avLst>
            </a:prstGeom>
            <a:solidFill>
              <a:srgbClr val="FF3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rot="10800000">
              <a:off x="1370900" y="3781434"/>
              <a:ext cx="907200" cy="453600"/>
            </a:xfrm>
            <a:prstGeom prst="triangle">
              <a:avLst>
                <a:gd name="adj" fmla="val 50000"/>
              </a:avLst>
            </a:prstGeom>
            <a:solidFill>
              <a:srgbClr val="FF3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rot="10800000">
              <a:off x="2278450" y="3781434"/>
              <a:ext cx="907200" cy="453600"/>
            </a:xfrm>
            <a:prstGeom prst="triangle">
              <a:avLst>
                <a:gd name="adj" fmla="val 50000"/>
              </a:avLst>
            </a:prstGeom>
            <a:solidFill>
              <a:srgbClr val="FF3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rot="5400000">
              <a:off x="-217150" y="4461834"/>
              <a:ext cx="907200" cy="453600"/>
            </a:xfrm>
            <a:prstGeom prst="triangle">
              <a:avLst>
                <a:gd name="adj" fmla="val 50000"/>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rot="5400000">
              <a:off x="9650" y="3781434"/>
              <a:ext cx="453600" cy="453600"/>
            </a:xfrm>
            <a:prstGeom prst="rtTriangle">
              <a:avLst/>
            </a:prstGeom>
            <a:solidFill>
              <a:srgbClr val="FF3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917075" y="4688659"/>
              <a:ext cx="907200" cy="453600"/>
            </a:xfrm>
            <a:prstGeom prst="triangle">
              <a:avLst>
                <a:gd name="adj" fmla="val 50000"/>
              </a:avLst>
            </a:prstGeom>
            <a:solidFill>
              <a:srgbClr val="D600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9525" y="4688659"/>
              <a:ext cx="907200" cy="453600"/>
            </a:xfrm>
            <a:prstGeom prst="triangle">
              <a:avLst>
                <a:gd name="adj" fmla="val 50000"/>
              </a:avLst>
            </a:prstGeom>
            <a:solidFill>
              <a:srgbClr val="D600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5"/>
          <p:cNvSpPr txBox="1">
            <a:spLocks noGrp="1"/>
          </p:cNvSpPr>
          <p:nvPr>
            <p:ph type="ctrTitle"/>
          </p:nvPr>
        </p:nvSpPr>
        <p:spPr>
          <a:xfrm>
            <a:off x="1829550" y="395087"/>
            <a:ext cx="6809100" cy="666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40040"/>
              </a:buClr>
              <a:buSzPts val="3000"/>
              <a:buFont typeface="Maven Pro"/>
              <a:buNone/>
              <a:defRPr sz="3000" b="1">
                <a:solidFill>
                  <a:srgbClr val="F40040"/>
                </a:solidFill>
                <a:latin typeface="Maven Pro"/>
                <a:ea typeface="Maven Pro"/>
                <a:cs typeface="Maven Pro"/>
                <a:sym typeface="Maven Pro"/>
              </a:defRPr>
            </a:lvl1pPr>
            <a:lvl2pPr lvl="1" algn="r" rtl="0">
              <a:spcBef>
                <a:spcPts val="0"/>
              </a:spcBef>
              <a:spcAft>
                <a:spcPts val="0"/>
              </a:spcAft>
              <a:buClr>
                <a:srgbClr val="F40040"/>
              </a:buClr>
              <a:buSzPts val="6000"/>
              <a:buFont typeface="Maven Pro"/>
              <a:buNone/>
              <a:defRPr sz="6000">
                <a:solidFill>
                  <a:srgbClr val="F40040"/>
                </a:solidFill>
                <a:latin typeface="Maven Pro"/>
                <a:ea typeface="Maven Pro"/>
                <a:cs typeface="Maven Pro"/>
                <a:sym typeface="Maven Pro"/>
              </a:defRPr>
            </a:lvl2pPr>
            <a:lvl3pPr lvl="2" algn="r" rtl="0">
              <a:spcBef>
                <a:spcPts val="0"/>
              </a:spcBef>
              <a:spcAft>
                <a:spcPts val="0"/>
              </a:spcAft>
              <a:buClr>
                <a:srgbClr val="F40040"/>
              </a:buClr>
              <a:buSzPts val="6000"/>
              <a:buFont typeface="Maven Pro"/>
              <a:buNone/>
              <a:defRPr sz="6000">
                <a:solidFill>
                  <a:srgbClr val="F40040"/>
                </a:solidFill>
                <a:latin typeface="Maven Pro"/>
                <a:ea typeface="Maven Pro"/>
                <a:cs typeface="Maven Pro"/>
                <a:sym typeface="Maven Pro"/>
              </a:defRPr>
            </a:lvl3pPr>
            <a:lvl4pPr lvl="3" algn="r" rtl="0">
              <a:spcBef>
                <a:spcPts val="0"/>
              </a:spcBef>
              <a:spcAft>
                <a:spcPts val="0"/>
              </a:spcAft>
              <a:buClr>
                <a:srgbClr val="F40040"/>
              </a:buClr>
              <a:buSzPts val="6000"/>
              <a:buFont typeface="Maven Pro"/>
              <a:buNone/>
              <a:defRPr sz="6000">
                <a:solidFill>
                  <a:srgbClr val="F40040"/>
                </a:solidFill>
                <a:latin typeface="Maven Pro"/>
                <a:ea typeface="Maven Pro"/>
                <a:cs typeface="Maven Pro"/>
                <a:sym typeface="Maven Pro"/>
              </a:defRPr>
            </a:lvl4pPr>
            <a:lvl5pPr lvl="4" algn="r" rtl="0">
              <a:spcBef>
                <a:spcPts val="0"/>
              </a:spcBef>
              <a:spcAft>
                <a:spcPts val="0"/>
              </a:spcAft>
              <a:buClr>
                <a:srgbClr val="F40040"/>
              </a:buClr>
              <a:buSzPts val="6000"/>
              <a:buFont typeface="Maven Pro"/>
              <a:buNone/>
              <a:defRPr sz="6000">
                <a:solidFill>
                  <a:srgbClr val="F40040"/>
                </a:solidFill>
                <a:latin typeface="Maven Pro"/>
                <a:ea typeface="Maven Pro"/>
                <a:cs typeface="Maven Pro"/>
                <a:sym typeface="Maven Pro"/>
              </a:defRPr>
            </a:lvl5pPr>
            <a:lvl6pPr lvl="5" algn="r" rtl="0">
              <a:spcBef>
                <a:spcPts val="0"/>
              </a:spcBef>
              <a:spcAft>
                <a:spcPts val="0"/>
              </a:spcAft>
              <a:buClr>
                <a:srgbClr val="F40040"/>
              </a:buClr>
              <a:buSzPts val="6000"/>
              <a:buFont typeface="Maven Pro"/>
              <a:buNone/>
              <a:defRPr sz="6000">
                <a:solidFill>
                  <a:srgbClr val="F40040"/>
                </a:solidFill>
                <a:latin typeface="Maven Pro"/>
                <a:ea typeface="Maven Pro"/>
                <a:cs typeface="Maven Pro"/>
                <a:sym typeface="Maven Pro"/>
              </a:defRPr>
            </a:lvl6pPr>
            <a:lvl7pPr lvl="6" algn="r" rtl="0">
              <a:spcBef>
                <a:spcPts val="0"/>
              </a:spcBef>
              <a:spcAft>
                <a:spcPts val="0"/>
              </a:spcAft>
              <a:buClr>
                <a:srgbClr val="F40040"/>
              </a:buClr>
              <a:buSzPts val="6000"/>
              <a:buFont typeface="Maven Pro"/>
              <a:buNone/>
              <a:defRPr sz="6000">
                <a:solidFill>
                  <a:srgbClr val="F40040"/>
                </a:solidFill>
                <a:latin typeface="Maven Pro"/>
                <a:ea typeface="Maven Pro"/>
                <a:cs typeface="Maven Pro"/>
                <a:sym typeface="Maven Pro"/>
              </a:defRPr>
            </a:lvl7pPr>
            <a:lvl8pPr lvl="7" algn="r" rtl="0">
              <a:spcBef>
                <a:spcPts val="0"/>
              </a:spcBef>
              <a:spcAft>
                <a:spcPts val="0"/>
              </a:spcAft>
              <a:buClr>
                <a:srgbClr val="F40040"/>
              </a:buClr>
              <a:buSzPts val="6000"/>
              <a:buFont typeface="Maven Pro"/>
              <a:buNone/>
              <a:defRPr sz="6000">
                <a:solidFill>
                  <a:srgbClr val="F40040"/>
                </a:solidFill>
                <a:latin typeface="Maven Pro"/>
                <a:ea typeface="Maven Pro"/>
                <a:cs typeface="Maven Pro"/>
                <a:sym typeface="Maven Pro"/>
              </a:defRPr>
            </a:lvl8pPr>
            <a:lvl9pPr lvl="8" algn="r" rtl="0">
              <a:spcBef>
                <a:spcPts val="0"/>
              </a:spcBef>
              <a:spcAft>
                <a:spcPts val="0"/>
              </a:spcAft>
              <a:buClr>
                <a:srgbClr val="F40040"/>
              </a:buClr>
              <a:buSzPts val="6000"/>
              <a:buFont typeface="Maven Pro"/>
              <a:buNone/>
              <a:defRPr sz="6000">
                <a:solidFill>
                  <a:srgbClr val="F40040"/>
                </a:solidFill>
                <a:latin typeface="Maven Pro"/>
                <a:ea typeface="Maven Pro"/>
                <a:cs typeface="Maven Pro"/>
                <a:sym typeface="Maven Pro"/>
              </a:defRPr>
            </a:lvl9pPr>
          </a:lstStyle>
          <a:p>
            <a:r>
              <a:rPr lang="en-US"/>
              <a:t>Click to edit Master title style</a:t>
            </a:r>
            <a:endParaRPr/>
          </a:p>
        </p:txBody>
      </p:sp>
      <p:sp>
        <p:nvSpPr>
          <p:cNvPr id="116" name="Google Shape;116;p5"/>
          <p:cNvSpPr txBox="1">
            <a:spLocks noGrp="1"/>
          </p:cNvSpPr>
          <p:nvPr>
            <p:ph type="subTitle" idx="1"/>
          </p:nvPr>
        </p:nvSpPr>
        <p:spPr>
          <a:xfrm>
            <a:off x="3066445" y="852280"/>
            <a:ext cx="5572200" cy="528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400">
                <a:solidFill>
                  <a:srgbClr val="FFFFFF"/>
                </a:solidFill>
                <a:latin typeface="EB Garamond"/>
                <a:ea typeface="EB Garamond"/>
                <a:cs typeface="EB Garamond"/>
                <a:sym typeface="EB Garamond"/>
              </a:defRPr>
            </a:lvl1pPr>
            <a:lvl2pPr lvl="1" algn="r" rtl="0">
              <a:spcBef>
                <a:spcPts val="0"/>
              </a:spcBef>
              <a:spcAft>
                <a:spcPts val="0"/>
              </a:spcAft>
              <a:buNone/>
              <a:defRPr>
                <a:solidFill>
                  <a:srgbClr val="FFFFFF"/>
                </a:solidFill>
                <a:latin typeface="EB Garamond"/>
                <a:ea typeface="EB Garamond"/>
                <a:cs typeface="EB Garamond"/>
                <a:sym typeface="EB Garamond"/>
              </a:defRPr>
            </a:lvl2pPr>
            <a:lvl3pPr lvl="2" algn="r" rtl="0">
              <a:spcBef>
                <a:spcPts val="0"/>
              </a:spcBef>
              <a:spcAft>
                <a:spcPts val="0"/>
              </a:spcAft>
              <a:buNone/>
              <a:defRPr>
                <a:solidFill>
                  <a:srgbClr val="FFFFFF"/>
                </a:solidFill>
                <a:latin typeface="EB Garamond"/>
                <a:ea typeface="EB Garamond"/>
                <a:cs typeface="EB Garamond"/>
                <a:sym typeface="EB Garamond"/>
              </a:defRPr>
            </a:lvl3pPr>
            <a:lvl4pPr lvl="3" algn="r" rtl="0">
              <a:spcBef>
                <a:spcPts val="0"/>
              </a:spcBef>
              <a:spcAft>
                <a:spcPts val="0"/>
              </a:spcAft>
              <a:buNone/>
              <a:defRPr>
                <a:solidFill>
                  <a:srgbClr val="FFFFFF"/>
                </a:solidFill>
                <a:latin typeface="EB Garamond"/>
                <a:ea typeface="EB Garamond"/>
                <a:cs typeface="EB Garamond"/>
                <a:sym typeface="EB Garamond"/>
              </a:defRPr>
            </a:lvl4pPr>
            <a:lvl5pPr lvl="4" algn="r" rtl="0">
              <a:spcBef>
                <a:spcPts val="0"/>
              </a:spcBef>
              <a:spcAft>
                <a:spcPts val="0"/>
              </a:spcAft>
              <a:buNone/>
              <a:defRPr>
                <a:solidFill>
                  <a:srgbClr val="FFFFFF"/>
                </a:solidFill>
                <a:latin typeface="EB Garamond"/>
                <a:ea typeface="EB Garamond"/>
                <a:cs typeface="EB Garamond"/>
                <a:sym typeface="EB Garamond"/>
              </a:defRPr>
            </a:lvl5pPr>
            <a:lvl6pPr lvl="5" algn="r" rtl="0">
              <a:spcBef>
                <a:spcPts val="0"/>
              </a:spcBef>
              <a:spcAft>
                <a:spcPts val="0"/>
              </a:spcAft>
              <a:buNone/>
              <a:defRPr>
                <a:solidFill>
                  <a:srgbClr val="FFFFFF"/>
                </a:solidFill>
                <a:latin typeface="EB Garamond"/>
                <a:ea typeface="EB Garamond"/>
                <a:cs typeface="EB Garamond"/>
                <a:sym typeface="EB Garamond"/>
              </a:defRPr>
            </a:lvl6pPr>
            <a:lvl7pPr lvl="6" algn="r" rtl="0">
              <a:spcBef>
                <a:spcPts val="0"/>
              </a:spcBef>
              <a:spcAft>
                <a:spcPts val="0"/>
              </a:spcAft>
              <a:buNone/>
              <a:defRPr>
                <a:solidFill>
                  <a:srgbClr val="FFFFFF"/>
                </a:solidFill>
                <a:latin typeface="EB Garamond"/>
                <a:ea typeface="EB Garamond"/>
                <a:cs typeface="EB Garamond"/>
                <a:sym typeface="EB Garamond"/>
              </a:defRPr>
            </a:lvl7pPr>
            <a:lvl8pPr lvl="7" algn="r" rtl="0">
              <a:spcBef>
                <a:spcPts val="0"/>
              </a:spcBef>
              <a:spcAft>
                <a:spcPts val="0"/>
              </a:spcAft>
              <a:buNone/>
              <a:defRPr>
                <a:solidFill>
                  <a:srgbClr val="FFFFFF"/>
                </a:solidFill>
                <a:latin typeface="EB Garamond"/>
                <a:ea typeface="EB Garamond"/>
                <a:cs typeface="EB Garamond"/>
                <a:sym typeface="EB Garamond"/>
              </a:defRPr>
            </a:lvl8pPr>
            <a:lvl9pPr lvl="8" algn="r" rtl="0">
              <a:spcBef>
                <a:spcPts val="0"/>
              </a:spcBef>
              <a:spcAft>
                <a:spcPts val="0"/>
              </a:spcAft>
              <a:buNone/>
              <a:defRPr>
                <a:solidFill>
                  <a:srgbClr val="FFFFFF"/>
                </a:solidFill>
                <a:latin typeface="EB Garamond"/>
                <a:ea typeface="EB Garamond"/>
                <a:cs typeface="EB Garamond"/>
                <a:sym typeface="EB Garamond"/>
              </a:defRPr>
            </a:lvl9pPr>
          </a:lstStyle>
          <a:p>
            <a:r>
              <a:rPr lang="en-US"/>
              <a:t>Click to edit Master subtitle style</a:t>
            </a:r>
            <a:endParaRPr/>
          </a:p>
        </p:txBody>
      </p:sp>
      <p:sp>
        <p:nvSpPr>
          <p:cNvPr id="117" name="Google Shape;117;p5"/>
          <p:cNvSpPr txBox="1">
            <a:spLocks noGrp="1"/>
          </p:cNvSpPr>
          <p:nvPr>
            <p:ph type="title" idx="2"/>
          </p:nvPr>
        </p:nvSpPr>
        <p:spPr>
          <a:xfrm>
            <a:off x="2491800" y="2976267"/>
            <a:ext cx="5362800" cy="4444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800" b="0">
                <a:latin typeface="EB Garamond"/>
                <a:ea typeface="EB Garamond"/>
                <a:cs typeface="EB Garamond"/>
                <a:sym typeface="EB Garamond"/>
              </a:defRPr>
            </a:lvl1pPr>
            <a:lvl2pPr lvl="1" rtl="0">
              <a:spcBef>
                <a:spcPts val="0"/>
              </a:spcBef>
              <a:spcAft>
                <a:spcPts val="0"/>
              </a:spcAft>
              <a:buNone/>
              <a:defRPr sz="1800" b="0">
                <a:latin typeface="EB Garamond"/>
                <a:ea typeface="EB Garamond"/>
                <a:cs typeface="EB Garamond"/>
                <a:sym typeface="EB Garamond"/>
              </a:defRPr>
            </a:lvl2pPr>
            <a:lvl3pPr lvl="2" rtl="0">
              <a:spcBef>
                <a:spcPts val="0"/>
              </a:spcBef>
              <a:spcAft>
                <a:spcPts val="0"/>
              </a:spcAft>
              <a:buNone/>
              <a:defRPr sz="1800" b="0">
                <a:latin typeface="EB Garamond"/>
                <a:ea typeface="EB Garamond"/>
                <a:cs typeface="EB Garamond"/>
                <a:sym typeface="EB Garamond"/>
              </a:defRPr>
            </a:lvl3pPr>
            <a:lvl4pPr lvl="3" rtl="0">
              <a:spcBef>
                <a:spcPts val="0"/>
              </a:spcBef>
              <a:spcAft>
                <a:spcPts val="0"/>
              </a:spcAft>
              <a:buNone/>
              <a:defRPr sz="1800" b="0">
                <a:latin typeface="EB Garamond"/>
                <a:ea typeface="EB Garamond"/>
                <a:cs typeface="EB Garamond"/>
                <a:sym typeface="EB Garamond"/>
              </a:defRPr>
            </a:lvl4pPr>
            <a:lvl5pPr lvl="4" rtl="0">
              <a:spcBef>
                <a:spcPts val="0"/>
              </a:spcBef>
              <a:spcAft>
                <a:spcPts val="0"/>
              </a:spcAft>
              <a:buNone/>
              <a:defRPr sz="1800" b="0">
                <a:latin typeface="EB Garamond"/>
                <a:ea typeface="EB Garamond"/>
                <a:cs typeface="EB Garamond"/>
                <a:sym typeface="EB Garamond"/>
              </a:defRPr>
            </a:lvl5pPr>
            <a:lvl6pPr lvl="5" rtl="0">
              <a:spcBef>
                <a:spcPts val="0"/>
              </a:spcBef>
              <a:spcAft>
                <a:spcPts val="0"/>
              </a:spcAft>
              <a:buNone/>
              <a:defRPr sz="1800" b="0">
                <a:latin typeface="EB Garamond"/>
                <a:ea typeface="EB Garamond"/>
                <a:cs typeface="EB Garamond"/>
                <a:sym typeface="EB Garamond"/>
              </a:defRPr>
            </a:lvl6pPr>
            <a:lvl7pPr lvl="6" rtl="0">
              <a:spcBef>
                <a:spcPts val="0"/>
              </a:spcBef>
              <a:spcAft>
                <a:spcPts val="0"/>
              </a:spcAft>
              <a:buNone/>
              <a:defRPr sz="1800" b="0">
                <a:latin typeface="EB Garamond"/>
                <a:ea typeface="EB Garamond"/>
                <a:cs typeface="EB Garamond"/>
                <a:sym typeface="EB Garamond"/>
              </a:defRPr>
            </a:lvl7pPr>
            <a:lvl8pPr lvl="7" rtl="0">
              <a:spcBef>
                <a:spcPts val="0"/>
              </a:spcBef>
              <a:spcAft>
                <a:spcPts val="0"/>
              </a:spcAft>
              <a:buNone/>
              <a:defRPr sz="1800" b="0">
                <a:latin typeface="EB Garamond"/>
                <a:ea typeface="EB Garamond"/>
                <a:cs typeface="EB Garamond"/>
                <a:sym typeface="EB Garamond"/>
              </a:defRPr>
            </a:lvl8pPr>
            <a:lvl9pPr lvl="8" rtl="0">
              <a:spcBef>
                <a:spcPts val="0"/>
              </a:spcBef>
              <a:spcAft>
                <a:spcPts val="0"/>
              </a:spcAft>
              <a:buNone/>
              <a:defRPr sz="1800" b="0">
                <a:latin typeface="EB Garamond"/>
                <a:ea typeface="EB Garamond"/>
                <a:cs typeface="EB Garamond"/>
                <a:sym typeface="EB Garamond"/>
              </a:defRPr>
            </a:lvl9pPr>
          </a:lstStyle>
          <a:p>
            <a:r>
              <a:rPr lang="en-US"/>
              <a:t>Click to edit Master title style</a:t>
            </a:r>
            <a:endParaRPr/>
          </a:p>
        </p:txBody>
      </p:sp>
      <p:sp>
        <p:nvSpPr>
          <p:cNvPr id="118" name="Google Shape;118;p5"/>
          <p:cNvSpPr txBox="1">
            <a:spLocks noGrp="1"/>
          </p:cNvSpPr>
          <p:nvPr>
            <p:ph type="title" idx="3"/>
          </p:nvPr>
        </p:nvSpPr>
        <p:spPr>
          <a:xfrm>
            <a:off x="2484175" y="3776251"/>
            <a:ext cx="5362800" cy="4444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800" b="0">
                <a:latin typeface="EB Garamond"/>
                <a:ea typeface="EB Garamond"/>
                <a:cs typeface="EB Garamond"/>
                <a:sym typeface="EB Garamond"/>
              </a:defRPr>
            </a:lvl1pPr>
            <a:lvl2pPr lvl="1" rtl="0">
              <a:spcBef>
                <a:spcPts val="0"/>
              </a:spcBef>
              <a:spcAft>
                <a:spcPts val="0"/>
              </a:spcAft>
              <a:buNone/>
              <a:defRPr sz="1800" b="0">
                <a:latin typeface="EB Garamond"/>
                <a:ea typeface="EB Garamond"/>
                <a:cs typeface="EB Garamond"/>
                <a:sym typeface="EB Garamond"/>
              </a:defRPr>
            </a:lvl2pPr>
            <a:lvl3pPr lvl="2" rtl="0">
              <a:spcBef>
                <a:spcPts val="0"/>
              </a:spcBef>
              <a:spcAft>
                <a:spcPts val="0"/>
              </a:spcAft>
              <a:buNone/>
              <a:defRPr sz="1800" b="0">
                <a:latin typeface="EB Garamond"/>
                <a:ea typeface="EB Garamond"/>
                <a:cs typeface="EB Garamond"/>
                <a:sym typeface="EB Garamond"/>
              </a:defRPr>
            </a:lvl3pPr>
            <a:lvl4pPr lvl="3" rtl="0">
              <a:spcBef>
                <a:spcPts val="0"/>
              </a:spcBef>
              <a:spcAft>
                <a:spcPts val="0"/>
              </a:spcAft>
              <a:buNone/>
              <a:defRPr sz="1800" b="0">
                <a:latin typeface="EB Garamond"/>
                <a:ea typeface="EB Garamond"/>
                <a:cs typeface="EB Garamond"/>
                <a:sym typeface="EB Garamond"/>
              </a:defRPr>
            </a:lvl4pPr>
            <a:lvl5pPr lvl="4" rtl="0">
              <a:spcBef>
                <a:spcPts val="0"/>
              </a:spcBef>
              <a:spcAft>
                <a:spcPts val="0"/>
              </a:spcAft>
              <a:buNone/>
              <a:defRPr sz="1800" b="0">
                <a:latin typeface="EB Garamond"/>
                <a:ea typeface="EB Garamond"/>
                <a:cs typeface="EB Garamond"/>
                <a:sym typeface="EB Garamond"/>
              </a:defRPr>
            </a:lvl5pPr>
            <a:lvl6pPr lvl="5" rtl="0">
              <a:spcBef>
                <a:spcPts val="0"/>
              </a:spcBef>
              <a:spcAft>
                <a:spcPts val="0"/>
              </a:spcAft>
              <a:buNone/>
              <a:defRPr sz="1800" b="0">
                <a:latin typeface="EB Garamond"/>
                <a:ea typeface="EB Garamond"/>
                <a:cs typeface="EB Garamond"/>
                <a:sym typeface="EB Garamond"/>
              </a:defRPr>
            </a:lvl6pPr>
            <a:lvl7pPr lvl="6" rtl="0">
              <a:spcBef>
                <a:spcPts val="0"/>
              </a:spcBef>
              <a:spcAft>
                <a:spcPts val="0"/>
              </a:spcAft>
              <a:buNone/>
              <a:defRPr sz="1800" b="0">
                <a:latin typeface="EB Garamond"/>
                <a:ea typeface="EB Garamond"/>
                <a:cs typeface="EB Garamond"/>
                <a:sym typeface="EB Garamond"/>
              </a:defRPr>
            </a:lvl7pPr>
            <a:lvl8pPr lvl="7" rtl="0">
              <a:spcBef>
                <a:spcPts val="0"/>
              </a:spcBef>
              <a:spcAft>
                <a:spcPts val="0"/>
              </a:spcAft>
              <a:buNone/>
              <a:defRPr sz="1800" b="0">
                <a:latin typeface="EB Garamond"/>
                <a:ea typeface="EB Garamond"/>
                <a:cs typeface="EB Garamond"/>
                <a:sym typeface="EB Garamond"/>
              </a:defRPr>
            </a:lvl8pPr>
            <a:lvl9pPr lvl="8" rtl="0">
              <a:spcBef>
                <a:spcPts val="0"/>
              </a:spcBef>
              <a:spcAft>
                <a:spcPts val="0"/>
              </a:spcAft>
              <a:buNone/>
              <a:defRPr sz="1800" b="0">
                <a:latin typeface="EB Garamond"/>
                <a:ea typeface="EB Garamond"/>
                <a:cs typeface="EB Garamond"/>
                <a:sym typeface="EB Garamond"/>
              </a:defRPr>
            </a:lvl9pPr>
          </a:lstStyle>
          <a:p>
            <a:r>
              <a:rPr lang="en-US"/>
              <a:t>Click to edit Master title style</a:t>
            </a:r>
            <a:endParaRPr/>
          </a:p>
        </p:txBody>
      </p:sp>
      <p:sp>
        <p:nvSpPr>
          <p:cNvPr id="119" name="Google Shape;119;p5"/>
          <p:cNvSpPr txBox="1">
            <a:spLocks noGrp="1"/>
          </p:cNvSpPr>
          <p:nvPr>
            <p:ph type="title" idx="4"/>
          </p:nvPr>
        </p:nvSpPr>
        <p:spPr>
          <a:xfrm>
            <a:off x="2491800" y="4560867"/>
            <a:ext cx="5362800" cy="4444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800" b="0">
                <a:latin typeface="EB Garamond"/>
                <a:ea typeface="EB Garamond"/>
                <a:cs typeface="EB Garamond"/>
                <a:sym typeface="EB Garamond"/>
              </a:defRPr>
            </a:lvl1pPr>
            <a:lvl2pPr lvl="1" rtl="0">
              <a:spcBef>
                <a:spcPts val="0"/>
              </a:spcBef>
              <a:spcAft>
                <a:spcPts val="0"/>
              </a:spcAft>
              <a:buNone/>
              <a:defRPr sz="1800" b="0">
                <a:latin typeface="EB Garamond"/>
                <a:ea typeface="EB Garamond"/>
                <a:cs typeface="EB Garamond"/>
                <a:sym typeface="EB Garamond"/>
              </a:defRPr>
            </a:lvl2pPr>
            <a:lvl3pPr lvl="2" rtl="0">
              <a:spcBef>
                <a:spcPts val="0"/>
              </a:spcBef>
              <a:spcAft>
                <a:spcPts val="0"/>
              </a:spcAft>
              <a:buNone/>
              <a:defRPr sz="1800" b="0">
                <a:latin typeface="EB Garamond"/>
                <a:ea typeface="EB Garamond"/>
                <a:cs typeface="EB Garamond"/>
                <a:sym typeface="EB Garamond"/>
              </a:defRPr>
            </a:lvl3pPr>
            <a:lvl4pPr lvl="3" rtl="0">
              <a:spcBef>
                <a:spcPts val="0"/>
              </a:spcBef>
              <a:spcAft>
                <a:spcPts val="0"/>
              </a:spcAft>
              <a:buNone/>
              <a:defRPr sz="1800" b="0">
                <a:latin typeface="EB Garamond"/>
                <a:ea typeface="EB Garamond"/>
                <a:cs typeface="EB Garamond"/>
                <a:sym typeface="EB Garamond"/>
              </a:defRPr>
            </a:lvl4pPr>
            <a:lvl5pPr lvl="4" rtl="0">
              <a:spcBef>
                <a:spcPts val="0"/>
              </a:spcBef>
              <a:spcAft>
                <a:spcPts val="0"/>
              </a:spcAft>
              <a:buNone/>
              <a:defRPr sz="1800" b="0">
                <a:latin typeface="EB Garamond"/>
                <a:ea typeface="EB Garamond"/>
                <a:cs typeface="EB Garamond"/>
                <a:sym typeface="EB Garamond"/>
              </a:defRPr>
            </a:lvl5pPr>
            <a:lvl6pPr lvl="5" rtl="0">
              <a:spcBef>
                <a:spcPts val="0"/>
              </a:spcBef>
              <a:spcAft>
                <a:spcPts val="0"/>
              </a:spcAft>
              <a:buNone/>
              <a:defRPr sz="1800" b="0">
                <a:latin typeface="EB Garamond"/>
                <a:ea typeface="EB Garamond"/>
                <a:cs typeface="EB Garamond"/>
                <a:sym typeface="EB Garamond"/>
              </a:defRPr>
            </a:lvl6pPr>
            <a:lvl7pPr lvl="6" rtl="0">
              <a:spcBef>
                <a:spcPts val="0"/>
              </a:spcBef>
              <a:spcAft>
                <a:spcPts val="0"/>
              </a:spcAft>
              <a:buNone/>
              <a:defRPr sz="1800" b="0">
                <a:latin typeface="EB Garamond"/>
                <a:ea typeface="EB Garamond"/>
                <a:cs typeface="EB Garamond"/>
                <a:sym typeface="EB Garamond"/>
              </a:defRPr>
            </a:lvl7pPr>
            <a:lvl8pPr lvl="7" rtl="0">
              <a:spcBef>
                <a:spcPts val="0"/>
              </a:spcBef>
              <a:spcAft>
                <a:spcPts val="0"/>
              </a:spcAft>
              <a:buNone/>
              <a:defRPr sz="1800" b="0">
                <a:latin typeface="EB Garamond"/>
                <a:ea typeface="EB Garamond"/>
                <a:cs typeface="EB Garamond"/>
                <a:sym typeface="EB Garamond"/>
              </a:defRPr>
            </a:lvl8pPr>
            <a:lvl9pPr lvl="8" rtl="0">
              <a:spcBef>
                <a:spcPts val="0"/>
              </a:spcBef>
              <a:spcAft>
                <a:spcPts val="0"/>
              </a:spcAft>
              <a:buNone/>
              <a:defRPr sz="1800" b="0">
                <a:latin typeface="EB Garamond"/>
                <a:ea typeface="EB Garamond"/>
                <a:cs typeface="EB Garamond"/>
                <a:sym typeface="EB Garamond"/>
              </a:defRPr>
            </a:lvl9pPr>
          </a:lstStyle>
          <a:p>
            <a:r>
              <a:rPr lang="en-US"/>
              <a:t>Click to edit Master title style</a:t>
            </a:r>
            <a:endParaRPr/>
          </a:p>
        </p:txBody>
      </p:sp>
      <p:sp>
        <p:nvSpPr>
          <p:cNvPr id="120" name="Google Shape;120;p5"/>
          <p:cNvSpPr txBox="1">
            <a:spLocks noGrp="1"/>
          </p:cNvSpPr>
          <p:nvPr>
            <p:ph type="title" idx="5" hasCustomPrompt="1"/>
          </p:nvPr>
        </p:nvSpPr>
        <p:spPr>
          <a:xfrm>
            <a:off x="1336451" y="3457755"/>
            <a:ext cx="1147800" cy="112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r>
              <a:t>xx%</a:t>
            </a:r>
          </a:p>
        </p:txBody>
      </p:sp>
      <p:sp>
        <p:nvSpPr>
          <p:cNvPr id="121" name="Google Shape;121;p5"/>
          <p:cNvSpPr txBox="1">
            <a:spLocks noGrp="1"/>
          </p:cNvSpPr>
          <p:nvPr>
            <p:ph type="title" idx="6" hasCustomPrompt="1"/>
          </p:nvPr>
        </p:nvSpPr>
        <p:spPr>
          <a:xfrm>
            <a:off x="1336451" y="2636067"/>
            <a:ext cx="1147800" cy="112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r>
              <a:t>xx%</a:t>
            </a:r>
          </a:p>
        </p:txBody>
      </p:sp>
      <p:sp>
        <p:nvSpPr>
          <p:cNvPr id="122" name="Google Shape;122;p5"/>
          <p:cNvSpPr txBox="1">
            <a:spLocks noGrp="1"/>
          </p:cNvSpPr>
          <p:nvPr>
            <p:ph type="title" idx="7" hasCustomPrompt="1"/>
          </p:nvPr>
        </p:nvSpPr>
        <p:spPr>
          <a:xfrm>
            <a:off x="1336451" y="4220665"/>
            <a:ext cx="1147800" cy="112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r>
              <a:t>xx%</a:t>
            </a:r>
          </a:p>
        </p:txBody>
      </p:sp>
      <p:sp>
        <p:nvSpPr>
          <p:cNvPr id="123" name="Google Shape;123;p5"/>
          <p:cNvSpPr txBox="1">
            <a:spLocks noGrp="1"/>
          </p:cNvSpPr>
          <p:nvPr>
            <p:ph type="title" idx="8"/>
          </p:nvPr>
        </p:nvSpPr>
        <p:spPr>
          <a:xfrm>
            <a:off x="2491800" y="5345467"/>
            <a:ext cx="5362800" cy="4444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800" b="0">
                <a:latin typeface="EB Garamond"/>
                <a:ea typeface="EB Garamond"/>
                <a:cs typeface="EB Garamond"/>
                <a:sym typeface="EB Garamond"/>
              </a:defRPr>
            </a:lvl1pPr>
            <a:lvl2pPr lvl="1" rtl="0">
              <a:spcBef>
                <a:spcPts val="0"/>
              </a:spcBef>
              <a:spcAft>
                <a:spcPts val="0"/>
              </a:spcAft>
              <a:buNone/>
              <a:defRPr sz="1800" b="0">
                <a:latin typeface="EB Garamond"/>
                <a:ea typeface="EB Garamond"/>
                <a:cs typeface="EB Garamond"/>
                <a:sym typeface="EB Garamond"/>
              </a:defRPr>
            </a:lvl2pPr>
            <a:lvl3pPr lvl="2" rtl="0">
              <a:spcBef>
                <a:spcPts val="0"/>
              </a:spcBef>
              <a:spcAft>
                <a:spcPts val="0"/>
              </a:spcAft>
              <a:buNone/>
              <a:defRPr sz="1800" b="0">
                <a:latin typeface="EB Garamond"/>
                <a:ea typeface="EB Garamond"/>
                <a:cs typeface="EB Garamond"/>
                <a:sym typeface="EB Garamond"/>
              </a:defRPr>
            </a:lvl3pPr>
            <a:lvl4pPr lvl="3" rtl="0">
              <a:spcBef>
                <a:spcPts val="0"/>
              </a:spcBef>
              <a:spcAft>
                <a:spcPts val="0"/>
              </a:spcAft>
              <a:buNone/>
              <a:defRPr sz="1800" b="0">
                <a:latin typeface="EB Garamond"/>
                <a:ea typeface="EB Garamond"/>
                <a:cs typeface="EB Garamond"/>
                <a:sym typeface="EB Garamond"/>
              </a:defRPr>
            </a:lvl4pPr>
            <a:lvl5pPr lvl="4" rtl="0">
              <a:spcBef>
                <a:spcPts val="0"/>
              </a:spcBef>
              <a:spcAft>
                <a:spcPts val="0"/>
              </a:spcAft>
              <a:buNone/>
              <a:defRPr sz="1800" b="0">
                <a:latin typeface="EB Garamond"/>
                <a:ea typeface="EB Garamond"/>
                <a:cs typeface="EB Garamond"/>
                <a:sym typeface="EB Garamond"/>
              </a:defRPr>
            </a:lvl5pPr>
            <a:lvl6pPr lvl="5" rtl="0">
              <a:spcBef>
                <a:spcPts val="0"/>
              </a:spcBef>
              <a:spcAft>
                <a:spcPts val="0"/>
              </a:spcAft>
              <a:buNone/>
              <a:defRPr sz="1800" b="0">
                <a:latin typeface="EB Garamond"/>
                <a:ea typeface="EB Garamond"/>
                <a:cs typeface="EB Garamond"/>
                <a:sym typeface="EB Garamond"/>
              </a:defRPr>
            </a:lvl6pPr>
            <a:lvl7pPr lvl="6" rtl="0">
              <a:spcBef>
                <a:spcPts val="0"/>
              </a:spcBef>
              <a:spcAft>
                <a:spcPts val="0"/>
              </a:spcAft>
              <a:buNone/>
              <a:defRPr sz="1800" b="0">
                <a:latin typeface="EB Garamond"/>
                <a:ea typeface="EB Garamond"/>
                <a:cs typeface="EB Garamond"/>
                <a:sym typeface="EB Garamond"/>
              </a:defRPr>
            </a:lvl7pPr>
            <a:lvl8pPr lvl="7" rtl="0">
              <a:spcBef>
                <a:spcPts val="0"/>
              </a:spcBef>
              <a:spcAft>
                <a:spcPts val="0"/>
              </a:spcAft>
              <a:buNone/>
              <a:defRPr sz="1800" b="0">
                <a:latin typeface="EB Garamond"/>
                <a:ea typeface="EB Garamond"/>
                <a:cs typeface="EB Garamond"/>
                <a:sym typeface="EB Garamond"/>
              </a:defRPr>
            </a:lvl8pPr>
            <a:lvl9pPr lvl="8" rtl="0">
              <a:spcBef>
                <a:spcPts val="0"/>
              </a:spcBef>
              <a:spcAft>
                <a:spcPts val="0"/>
              </a:spcAft>
              <a:buNone/>
              <a:defRPr sz="1800" b="0">
                <a:latin typeface="EB Garamond"/>
                <a:ea typeface="EB Garamond"/>
                <a:cs typeface="EB Garamond"/>
                <a:sym typeface="EB Garamond"/>
              </a:defRPr>
            </a:lvl9pPr>
          </a:lstStyle>
          <a:p>
            <a:r>
              <a:rPr lang="en-US"/>
              <a:t>Click to edit Master title style</a:t>
            </a:r>
            <a:endParaRPr/>
          </a:p>
        </p:txBody>
      </p:sp>
      <p:sp>
        <p:nvSpPr>
          <p:cNvPr id="124" name="Google Shape;124;p5"/>
          <p:cNvSpPr txBox="1">
            <a:spLocks noGrp="1"/>
          </p:cNvSpPr>
          <p:nvPr>
            <p:ph type="title" idx="9" hasCustomPrompt="1"/>
          </p:nvPr>
        </p:nvSpPr>
        <p:spPr>
          <a:xfrm>
            <a:off x="1336451" y="5005267"/>
            <a:ext cx="1147800" cy="112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r>
              <a:t>xx%</a:t>
            </a:r>
          </a:p>
        </p:txBody>
      </p:sp>
      <p:sp>
        <p:nvSpPr>
          <p:cNvPr id="125" name="Google Shape;125;p5"/>
          <p:cNvSpPr/>
          <p:nvPr/>
        </p:nvSpPr>
        <p:spPr>
          <a:xfrm rot="5400000">
            <a:off x="1098850" y="3139105"/>
            <a:ext cx="528000" cy="197400"/>
          </a:xfrm>
          <a:prstGeom prst="triangle">
            <a:avLst>
              <a:gd name="adj" fmla="val 50000"/>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rot="5400000">
            <a:off x="1098850" y="3926011"/>
            <a:ext cx="528000" cy="197400"/>
          </a:xfrm>
          <a:prstGeom prst="triangle">
            <a:avLst>
              <a:gd name="adj" fmla="val 50000"/>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rot="5400000">
            <a:off x="1098850" y="4712967"/>
            <a:ext cx="528000" cy="197400"/>
          </a:xfrm>
          <a:prstGeom prst="triangle">
            <a:avLst>
              <a:gd name="adj" fmla="val 50000"/>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rot="5400000">
            <a:off x="1098850" y="5499888"/>
            <a:ext cx="528000" cy="197400"/>
          </a:xfrm>
          <a:prstGeom prst="triangle">
            <a:avLst>
              <a:gd name="adj" fmla="val 50000"/>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Quote">
  <p:cSld name="Quote">
    <p:bg>
      <p:bgPr>
        <a:blipFill>
          <a:blip r:embed="rId2">
            <a:alphaModFix/>
          </a:blip>
          <a:stretch>
            <a:fillRect/>
          </a:stretch>
        </a:blipFill>
        <a:effectLst/>
      </p:bgPr>
    </p:bg>
    <p:spTree>
      <p:nvGrpSpPr>
        <p:cNvPr id="1" name="Shape 48"/>
        <p:cNvGrpSpPr/>
        <p:nvPr/>
      </p:nvGrpSpPr>
      <p:grpSpPr>
        <a:xfrm>
          <a:off x="0" y="0"/>
          <a:ext cx="0" cy="0"/>
          <a:chOff x="0" y="0"/>
          <a:chExt cx="0" cy="0"/>
        </a:xfrm>
      </p:grpSpPr>
      <p:sp>
        <p:nvSpPr>
          <p:cNvPr id="49" name="Google Shape;49;p15"/>
          <p:cNvSpPr txBox="1">
            <a:spLocks noGrp="1"/>
          </p:cNvSpPr>
          <p:nvPr>
            <p:ph type="subTitle" idx="1"/>
          </p:nvPr>
        </p:nvSpPr>
        <p:spPr>
          <a:xfrm>
            <a:off x="3706825" y="1957133"/>
            <a:ext cx="4290900" cy="2158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2700"/>
              <a:buFont typeface="Raleway Thin"/>
              <a:buNone/>
              <a:defRPr sz="2700">
                <a:solidFill>
                  <a:schemeClr val="lt1"/>
                </a:solidFill>
                <a:latin typeface="Raleway Thin"/>
                <a:ea typeface="Raleway Thin"/>
                <a:cs typeface="Raleway Thin"/>
                <a:sym typeface="Raleway Thin"/>
              </a:defRPr>
            </a:lvl1pPr>
            <a:lvl2pPr lvl="1" algn="r" rtl="0">
              <a:lnSpc>
                <a:spcPct val="100000"/>
              </a:lnSpc>
              <a:spcBef>
                <a:spcPts val="0"/>
              </a:spcBef>
              <a:spcAft>
                <a:spcPts val="0"/>
              </a:spcAft>
              <a:buClr>
                <a:schemeClr val="lt1"/>
              </a:buClr>
              <a:buSzPts val="2000"/>
              <a:buNone/>
              <a:defRPr sz="2000">
                <a:solidFill>
                  <a:schemeClr val="lt1"/>
                </a:solidFill>
              </a:defRPr>
            </a:lvl2pPr>
            <a:lvl3pPr lvl="2" algn="r" rtl="0">
              <a:lnSpc>
                <a:spcPct val="100000"/>
              </a:lnSpc>
              <a:spcBef>
                <a:spcPts val="0"/>
              </a:spcBef>
              <a:spcAft>
                <a:spcPts val="0"/>
              </a:spcAft>
              <a:buClr>
                <a:schemeClr val="lt1"/>
              </a:buClr>
              <a:buSzPts val="2000"/>
              <a:buNone/>
              <a:defRPr sz="2000">
                <a:solidFill>
                  <a:schemeClr val="lt1"/>
                </a:solidFill>
              </a:defRPr>
            </a:lvl3pPr>
            <a:lvl4pPr lvl="3" algn="r" rtl="0">
              <a:lnSpc>
                <a:spcPct val="100000"/>
              </a:lnSpc>
              <a:spcBef>
                <a:spcPts val="0"/>
              </a:spcBef>
              <a:spcAft>
                <a:spcPts val="0"/>
              </a:spcAft>
              <a:buClr>
                <a:schemeClr val="lt1"/>
              </a:buClr>
              <a:buSzPts val="2000"/>
              <a:buNone/>
              <a:defRPr sz="2000">
                <a:solidFill>
                  <a:schemeClr val="lt1"/>
                </a:solidFill>
              </a:defRPr>
            </a:lvl4pPr>
            <a:lvl5pPr lvl="4" algn="r" rtl="0">
              <a:lnSpc>
                <a:spcPct val="100000"/>
              </a:lnSpc>
              <a:spcBef>
                <a:spcPts val="0"/>
              </a:spcBef>
              <a:spcAft>
                <a:spcPts val="0"/>
              </a:spcAft>
              <a:buClr>
                <a:schemeClr val="lt1"/>
              </a:buClr>
              <a:buSzPts val="2000"/>
              <a:buNone/>
              <a:defRPr sz="2000">
                <a:solidFill>
                  <a:schemeClr val="lt1"/>
                </a:solidFill>
              </a:defRPr>
            </a:lvl5pPr>
            <a:lvl6pPr lvl="5" algn="r" rtl="0">
              <a:lnSpc>
                <a:spcPct val="100000"/>
              </a:lnSpc>
              <a:spcBef>
                <a:spcPts val="0"/>
              </a:spcBef>
              <a:spcAft>
                <a:spcPts val="0"/>
              </a:spcAft>
              <a:buClr>
                <a:schemeClr val="lt1"/>
              </a:buClr>
              <a:buSzPts val="2000"/>
              <a:buNone/>
              <a:defRPr sz="2000">
                <a:solidFill>
                  <a:schemeClr val="lt1"/>
                </a:solidFill>
              </a:defRPr>
            </a:lvl6pPr>
            <a:lvl7pPr lvl="6" algn="r" rtl="0">
              <a:lnSpc>
                <a:spcPct val="100000"/>
              </a:lnSpc>
              <a:spcBef>
                <a:spcPts val="0"/>
              </a:spcBef>
              <a:spcAft>
                <a:spcPts val="0"/>
              </a:spcAft>
              <a:buClr>
                <a:schemeClr val="lt1"/>
              </a:buClr>
              <a:buSzPts val="2000"/>
              <a:buNone/>
              <a:defRPr sz="2000">
                <a:solidFill>
                  <a:schemeClr val="lt1"/>
                </a:solidFill>
              </a:defRPr>
            </a:lvl7pPr>
            <a:lvl8pPr lvl="7" algn="r" rtl="0">
              <a:lnSpc>
                <a:spcPct val="100000"/>
              </a:lnSpc>
              <a:spcBef>
                <a:spcPts val="0"/>
              </a:spcBef>
              <a:spcAft>
                <a:spcPts val="0"/>
              </a:spcAft>
              <a:buClr>
                <a:schemeClr val="lt1"/>
              </a:buClr>
              <a:buSzPts val="2000"/>
              <a:buNone/>
              <a:defRPr sz="2000">
                <a:solidFill>
                  <a:schemeClr val="lt1"/>
                </a:solidFill>
              </a:defRPr>
            </a:lvl8pPr>
            <a:lvl9pPr lvl="8" algn="r" rtl="0">
              <a:lnSpc>
                <a:spcPct val="100000"/>
              </a:lnSpc>
              <a:spcBef>
                <a:spcPts val="0"/>
              </a:spcBef>
              <a:spcAft>
                <a:spcPts val="0"/>
              </a:spcAft>
              <a:buClr>
                <a:schemeClr val="lt1"/>
              </a:buClr>
              <a:buSzPts val="2000"/>
              <a:buNone/>
              <a:defRPr sz="2000">
                <a:solidFill>
                  <a:schemeClr val="lt1"/>
                </a:solidFill>
              </a:defRPr>
            </a:lvl9pPr>
          </a:lstStyle>
          <a:p>
            <a:r>
              <a:rPr lang="en-US"/>
              <a:t>Click to edit Master subtitle style</a:t>
            </a:r>
            <a:endParaRPr/>
          </a:p>
        </p:txBody>
      </p:sp>
      <p:sp>
        <p:nvSpPr>
          <p:cNvPr id="50" name="Google Shape;50;p15"/>
          <p:cNvSpPr txBox="1">
            <a:spLocks noGrp="1"/>
          </p:cNvSpPr>
          <p:nvPr>
            <p:ph type="title"/>
          </p:nvPr>
        </p:nvSpPr>
        <p:spPr>
          <a:xfrm>
            <a:off x="4656925" y="4817667"/>
            <a:ext cx="3340800" cy="591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algn="r" rtl="0">
              <a:spcBef>
                <a:spcPts val="0"/>
              </a:spcBef>
              <a:spcAft>
                <a:spcPts val="0"/>
              </a:spcAft>
              <a:buClr>
                <a:schemeClr val="lt1"/>
              </a:buClr>
              <a:buSzPts val="1400"/>
              <a:buNone/>
              <a:defRPr sz="1400">
                <a:solidFill>
                  <a:schemeClr val="lt1"/>
                </a:solidFill>
              </a:defRPr>
            </a:lvl2pPr>
            <a:lvl3pPr lvl="2" algn="r" rtl="0">
              <a:spcBef>
                <a:spcPts val="0"/>
              </a:spcBef>
              <a:spcAft>
                <a:spcPts val="0"/>
              </a:spcAft>
              <a:buClr>
                <a:schemeClr val="lt1"/>
              </a:buClr>
              <a:buSzPts val="1400"/>
              <a:buNone/>
              <a:defRPr sz="1400">
                <a:solidFill>
                  <a:schemeClr val="lt1"/>
                </a:solidFill>
              </a:defRPr>
            </a:lvl3pPr>
            <a:lvl4pPr lvl="3" algn="r" rtl="0">
              <a:spcBef>
                <a:spcPts val="0"/>
              </a:spcBef>
              <a:spcAft>
                <a:spcPts val="0"/>
              </a:spcAft>
              <a:buClr>
                <a:schemeClr val="lt1"/>
              </a:buClr>
              <a:buSzPts val="1400"/>
              <a:buNone/>
              <a:defRPr sz="1400">
                <a:solidFill>
                  <a:schemeClr val="lt1"/>
                </a:solidFill>
              </a:defRPr>
            </a:lvl4pPr>
            <a:lvl5pPr lvl="4" algn="r" rtl="0">
              <a:spcBef>
                <a:spcPts val="0"/>
              </a:spcBef>
              <a:spcAft>
                <a:spcPts val="0"/>
              </a:spcAft>
              <a:buClr>
                <a:schemeClr val="lt1"/>
              </a:buClr>
              <a:buSzPts val="1400"/>
              <a:buNone/>
              <a:defRPr sz="1400">
                <a:solidFill>
                  <a:schemeClr val="lt1"/>
                </a:solidFill>
              </a:defRPr>
            </a:lvl5pPr>
            <a:lvl6pPr lvl="5" algn="r" rtl="0">
              <a:spcBef>
                <a:spcPts val="0"/>
              </a:spcBef>
              <a:spcAft>
                <a:spcPts val="0"/>
              </a:spcAft>
              <a:buClr>
                <a:schemeClr val="lt1"/>
              </a:buClr>
              <a:buSzPts val="1400"/>
              <a:buNone/>
              <a:defRPr sz="1400">
                <a:solidFill>
                  <a:schemeClr val="lt1"/>
                </a:solidFill>
              </a:defRPr>
            </a:lvl6pPr>
            <a:lvl7pPr lvl="6" algn="r" rtl="0">
              <a:spcBef>
                <a:spcPts val="0"/>
              </a:spcBef>
              <a:spcAft>
                <a:spcPts val="0"/>
              </a:spcAft>
              <a:buClr>
                <a:schemeClr val="lt1"/>
              </a:buClr>
              <a:buSzPts val="1400"/>
              <a:buNone/>
              <a:defRPr sz="1400">
                <a:solidFill>
                  <a:schemeClr val="lt1"/>
                </a:solidFill>
              </a:defRPr>
            </a:lvl7pPr>
            <a:lvl8pPr lvl="7" algn="r" rtl="0">
              <a:spcBef>
                <a:spcPts val="0"/>
              </a:spcBef>
              <a:spcAft>
                <a:spcPts val="0"/>
              </a:spcAft>
              <a:buClr>
                <a:schemeClr val="lt1"/>
              </a:buClr>
              <a:buSzPts val="1400"/>
              <a:buNone/>
              <a:defRPr sz="1400">
                <a:solidFill>
                  <a:schemeClr val="lt1"/>
                </a:solidFill>
              </a:defRPr>
            </a:lvl8pPr>
            <a:lvl9pPr lvl="8" algn="r" rtl="0">
              <a:spcBef>
                <a:spcPts val="0"/>
              </a:spcBef>
              <a:spcAft>
                <a:spcPts val="0"/>
              </a:spcAft>
              <a:buClr>
                <a:schemeClr val="lt1"/>
              </a:buClr>
              <a:buSzPts val="1400"/>
              <a:buNone/>
              <a:defRPr sz="1400">
                <a:solidFill>
                  <a:schemeClr val="lt1"/>
                </a:solidFill>
              </a:defRPr>
            </a:lvl9pPr>
          </a:lstStyle>
          <a:p>
            <a:r>
              <a:rPr lang="en-US"/>
              <a:t>Click to edit Master title style</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blipFill>
          <a:blip r:embed="rId2">
            <a:alphaModFix/>
          </a:blip>
          <a:stretch>
            <a:fillRect/>
          </a:stretch>
        </a:blipFill>
        <a:effectLst/>
      </p:bgPr>
    </p:bg>
    <p:spTree>
      <p:nvGrpSpPr>
        <p:cNvPr id="1" name="Shape 51"/>
        <p:cNvGrpSpPr/>
        <p:nvPr/>
      </p:nvGrpSpPr>
      <p:grpSpPr>
        <a:xfrm>
          <a:off x="0" y="0"/>
          <a:ext cx="0" cy="0"/>
          <a:chOff x="0" y="0"/>
          <a:chExt cx="0" cy="0"/>
        </a:xfrm>
      </p:grpSpPr>
      <p:sp>
        <p:nvSpPr>
          <p:cNvPr id="52" name="Google Shape;52;p16"/>
          <p:cNvSpPr txBox="1">
            <a:spLocks noGrp="1"/>
          </p:cNvSpPr>
          <p:nvPr>
            <p:ph type="title"/>
          </p:nvPr>
        </p:nvSpPr>
        <p:spPr>
          <a:xfrm>
            <a:off x="1447801" y="2411500"/>
            <a:ext cx="2788800" cy="7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700"/>
              <a:buNone/>
              <a:defRPr sz="1700">
                <a:solidFill>
                  <a:srgbClr val="FFFFFF"/>
                </a:solidFill>
              </a:defRPr>
            </a:lvl1pPr>
            <a:lvl2pPr lvl="1" algn="ctr" rtl="0">
              <a:spcBef>
                <a:spcPts val="0"/>
              </a:spcBef>
              <a:spcAft>
                <a:spcPts val="0"/>
              </a:spcAft>
              <a:buClr>
                <a:srgbClr val="FFFFFF"/>
              </a:buClr>
              <a:buSzPts val="1700"/>
              <a:buNone/>
              <a:defRPr sz="1700">
                <a:solidFill>
                  <a:srgbClr val="FFFFFF"/>
                </a:solidFill>
              </a:defRPr>
            </a:lvl2pPr>
            <a:lvl3pPr lvl="2" algn="ctr" rtl="0">
              <a:spcBef>
                <a:spcPts val="0"/>
              </a:spcBef>
              <a:spcAft>
                <a:spcPts val="0"/>
              </a:spcAft>
              <a:buClr>
                <a:srgbClr val="FFFFFF"/>
              </a:buClr>
              <a:buSzPts val="1700"/>
              <a:buNone/>
              <a:defRPr sz="1700">
                <a:solidFill>
                  <a:srgbClr val="FFFFFF"/>
                </a:solidFill>
              </a:defRPr>
            </a:lvl3pPr>
            <a:lvl4pPr lvl="3" algn="ctr" rtl="0">
              <a:spcBef>
                <a:spcPts val="0"/>
              </a:spcBef>
              <a:spcAft>
                <a:spcPts val="0"/>
              </a:spcAft>
              <a:buClr>
                <a:srgbClr val="FFFFFF"/>
              </a:buClr>
              <a:buSzPts val="1700"/>
              <a:buNone/>
              <a:defRPr sz="1700">
                <a:solidFill>
                  <a:srgbClr val="FFFFFF"/>
                </a:solidFill>
              </a:defRPr>
            </a:lvl4pPr>
            <a:lvl5pPr lvl="4" algn="ctr" rtl="0">
              <a:spcBef>
                <a:spcPts val="0"/>
              </a:spcBef>
              <a:spcAft>
                <a:spcPts val="0"/>
              </a:spcAft>
              <a:buClr>
                <a:srgbClr val="FFFFFF"/>
              </a:buClr>
              <a:buSzPts val="1700"/>
              <a:buNone/>
              <a:defRPr sz="1700">
                <a:solidFill>
                  <a:srgbClr val="FFFFFF"/>
                </a:solidFill>
              </a:defRPr>
            </a:lvl5pPr>
            <a:lvl6pPr lvl="5" algn="ctr" rtl="0">
              <a:spcBef>
                <a:spcPts val="0"/>
              </a:spcBef>
              <a:spcAft>
                <a:spcPts val="0"/>
              </a:spcAft>
              <a:buClr>
                <a:srgbClr val="FFFFFF"/>
              </a:buClr>
              <a:buSzPts val="1700"/>
              <a:buNone/>
              <a:defRPr sz="1700">
                <a:solidFill>
                  <a:srgbClr val="FFFFFF"/>
                </a:solidFill>
              </a:defRPr>
            </a:lvl6pPr>
            <a:lvl7pPr lvl="6" algn="ctr" rtl="0">
              <a:spcBef>
                <a:spcPts val="0"/>
              </a:spcBef>
              <a:spcAft>
                <a:spcPts val="0"/>
              </a:spcAft>
              <a:buClr>
                <a:srgbClr val="FFFFFF"/>
              </a:buClr>
              <a:buSzPts val="1700"/>
              <a:buNone/>
              <a:defRPr sz="1700">
                <a:solidFill>
                  <a:srgbClr val="FFFFFF"/>
                </a:solidFill>
              </a:defRPr>
            </a:lvl7pPr>
            <a:lvl8pPr lvl="7" algn="ctr" rtl="0">
              <a:spcBef>
                <a:spcPts val="0"/>
              </a:spcBef>
              <a:spcAft>
                <a:spcPts val="0"/>
              </a:spcAft>
              <a:buClr>
                <a:srgbClr val="FFFFFF"/>
              </a:buClr>
              <a:buSzPts val="1700"/>
              <a:buNone/>
              <a:defRPr sz="1700">
                <a:solidFill>
                  <a:srgbClr val="FFFFFF"/>
                </a:solidFill>
              </a:defRPr>
            </a:lvl8pPr>
            <a:lvl9pPr lvl="8" algn="ctr" rtl="0">
              <a:spcBef>
                <a:spcPts val="0"/>
              </a:spcBef>
              <a:spcAft>
                <a:spcPts val="0"/>
              </a:spcAft>
              <a:buClr>
                <a:srgbClr val="FFFFFF"/>
              </a:buClr>
              <a:buSzPts val="1700"/>
              <a:buNone/>
              <a:defRPr sz="1700">
                <a:solidFill>
                  <a:srgbClr val="FFFFFF"/>
                </a:solidFill>
              </a:defRPr>
            </a:lvl9pPr>
          </a:lstStyle>
          <a:p>
            <a:r>
              <a:rPr lang="en-US"/>
              <a:t>Click to edit Master title style</a:t>
            </a:r>
            <a:endParaRPr/>
          </a:p>
        </p:txBody>
      </p:sp>
      <p:sp>
        <p:nvSpPr>
          <p:cNvPr id="53" name="Google Shape;53;p16"/>
          <p:cNvSpPr txBox="1">
            <a:spLocks noGrp="1"/>
          </p:cNvSpPr>
          <p:nvPr>
            <p:ph type="subTitle" idx="1"/>
          </p:nvPr>
        </p:nvSpPr>
        <p:spPr>
          <a:xfrm>
            <a:off x="1677001" y="2932827"/>
            <a:ext cx="2330400" cy="84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400"/>
              <a:buNone/>
              <a:defRPr sz="1400">
                <a:solidFill>
                  <a:srgbClr val="FFFFFF"/>
                </a:solidFill>
              </a:defRPr>
            </a:lvl1pPr>
            <a:lvl2pPr lvl="1" algn="ctr" rtl="0">
              <a:lnSpc>
                <a:spcPct val="100000"/>
              </a:lnSpc>
              <a:spcBef>
                <a:spcPts val="0"/>
              </a:spcBef>
              <a:spcAft>
                <a:spcPts val="0"/>
              </a:spcAft>
              <a:buClr>
                <a:srgbClr val="FFFFFF"/>
              </a:buClr>
              <a:buSzPts val="1300"/>
              <a:buNone/>
              <a:defRPr>
                <a:solidFill>
                  <a:srgbClr val="FFFFFF"/>
                </a:solidFill>
              </a:defRPr>
            </a:lvl2pPr>
            <a:lvl3pPr lvl="2" algn="ctr" rtl="0">
              <a:lnSpc>
                <a:spcPct val="100000"/>
              </a:lnSpc>
              <a:spcBef>
                <a:spcPts val="0"/>
              </a:spcBef>
              <a:spcAft>
                <a:spcPts val="0"/>
              </a:spcAft>
              <a:buClr>
                <a:srgbClr val="FFFFFF"/>
              </a:buClr>
              <a:buSzPts val="1300"/>
              <a:buNone/>
              <a:defRPr>
                <a:solidFill>
                  <a:srgbClr val="FFFFFF"/>
                </a:solidFill>
              </a:defRPr>
            </a:lvl3pPr>
            <a:lvl4pPr lvl="3" algn="ctr" rtl="0">
              <a:lnSpc>
                <a:spcPct val="100000"/>
              </a:lnSpc>
              <a:spcBef>
                <a:spcPts val="0"/>
              </a:spcBef>
              <a:spcAft>
                <a:spcPts val="0"/>
              </a:spcAft>
              <a:buClr>
                <a:srgbClr val="FFFFFF"/>
              </a:buClr>
              <a:buSzPts val="1300"/>
              <a:buNone/>
              <a:defRPr>
                <a:solidFill>
                  <a:srgbClr val="FFFFFF"/>
                </a:solidFill>
              </a:defRPr>
            </a:lvl4pPr>
            <a:lvl5pPr lvl="4" algn="ctr" rtl="0">
              <a:lnSpc>
                <a:spcPct val="100000"/>
              </a:lnSpc>
              <a:spcBef>
                <a:spcPts val="0"/>
              </a:spcBef>
              <a:spcAft>
                <a:spcPts val="0"/>
              </a:spcAft>
              <a:buClr>
                <a:srgbClr val="FFFFFF"/>
              </a:buClr>
              <a:buSzPts val="1300"/>
              <a:buNone/>
              <a:defRPr>
                <a:solidFill>
                  <a:srgbClr val="FFFFFF"/>
                </a:solidFill>
              </a:defRPr>
            </a:lvl5pPr>
            <a:lvl6pPr lvl="5" algn="ctr" rtl="0">
              <a:lnSpc>
                <a:spcPct val="100000"/>
              </a:lnSpc>
              <a:spcBef>
                <a:spcPts val="0"/>
              </a:spcBef>
              <a:spcAft>
                <a:spcPts val="0"/>
              </a:spcAft>
              <a:buClr>
                <a:srgbClr val="FFFFFF"/>
              </a:buClr>
              <a:buSzPts val="1300"/>
              <a:buNone/>
              <a:defRPr>
                <a:solidFill>
                  <a:srgbClr val="FFFFFF"/>
                </a:solidFill>
              </a:defRPr>
            </a:lvl6pPr>
            <a:lvl7pPr lvl="6" algn="ctr" rtl="0">
              <a:lnSpc>
                <a:spcPct val="100000"/>
              </a:lnSpc>
              <a:spcBef>
                <a:spcPts val="0"/>
              </a:spcBef>
              <a:spcAft>
                <a:spcPts val="0"/>
              </a:spcAft>
              <a:buClr>
                <a:srgbClr val="FFFFFF"/>
              </a:buClr>
              <a:buSzPts val="1300"/>
              <a:buNone/>
              <a:defRPr>
                <a:solidFill>
                  <a:srgbClr val="FFFFFF"/>
                </a:solidFill>
              </a:defRPr>
            </a:lvl7pPr>
            <a:lvl8pPr lvl="7" algn="ctr" rtl="0">
              <a:lnSpc>
                <a:spcPct val="100000"/>
              </a:lnSpc>
              <a:spcBef>
                <a:spcPts val="0"/>
              </a:spcBef>
              <a:spcAft>
                <a:spcPts val="0"/>
              </a:spcAft>
              <a:buClr>
                <a:srgbClr val="FFFFFF"/>
              </a:buClr>
              <a:buSzPts val="1300"/>
              <a:buNone/>
              <a:defRPr>
                <a:solidFill>
                  <a:srgbClr val="FFFFFF"/>
                </a:solidFill>
              </a:defRPr>
            </a:lvl8pPr>
            <a:lvl9pPr lvl="8" algn="ctr" rtl="0">
              <a:lnSpc>
                <a:spcPct val="100000"/>
              </a:lnSpc>
              <a:spcBef>
                <a:spcPts val="0"/>
              </a:spcBef>
              <a:spcAft>
                <a:spcPts val="0"/>
              </a:spcAft>
              <a:buClr>
                <a:srgbClr val="FFFFFF"/>
              </a:buClr>
              <a:buSzPts val="1300"/>
              <a:buNone/>
              <a:defRPr>
                <a:solidFill>
                  <a:srgbClr val="FFFFFF"/>
                </a:solidFill>
              </a:defRPr>
            </a:lvl9pPr>
          </a:lstStyle>
          <a:p>
            <a:r>
              <a:rPr lang="en-US"/>
              <a:t>Click to edit Master subtitle style</a:t>
            </a:r>
            <a:endParaRPr/>
          </a:p>
        </p:txBody>
      </p:sp>
      <p:sp>
        <p:nvSpPr>
          <p:cNvPr id="54" name="Google Shape;54;p16"/>
          <p:cNvSpPr txBox="1">
            <a:spLocks noGrp="1"/>
          </p:cNvSpPr>
          <p:nvPr>
            <p:ph type="title" idx="2" hasCustomPrompt="1"/>
          </p:nvPr>
        </p:nvSpPr>
        <p:spPr>
          <a:xfrm>
            <a:off x="1677001" y="1670688"/>
            <a:ext cx="2330400" cy="7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2200"/>
              <a:buNone/>
              <a:defRPr sz="2200">
                <a:solidFill>
                  <a:srgbClr val="FFFFFF"/>
                </a:solidFill>
              </a:defRPr>
            </a:lvl1pPr>
            <a:lvl2pPr lvl="1" algn="ctr" rtl="0">
              <a:spcBef>
                <a:spcPts val="0"/>
              </a:spcBef>
              <a:spcAft>
                <a:spcPts val="0"/>
              </a:spcAft>
              <a:buClr>
                <a:srgbClr val="FFFFFF"/>
              </a:buClr>
              <a:buSzPts val="2200"/>
              <a:buNone/>
              <a:defRPr sz="2200">
                <a:solidFill>
                  <a:srgbClr val="FFFFFF"/>
                </a:solidFill>
              </a:defRPr>
            </a:lvl2pPr>
            <a:lvl3pPr lvl="2" algn="ctr" rtl="0">
              <a:spcBef>
                <a:spcPts val="0"/>
              </a:spcBef>
              <a:spcAft>
                <a:spcPts val="0"/>
              </a:spcAft>
              <a:buClr>
                <a:srgbClr val="FFFFFF"/>
              </a:buClr>
              <a:buSzPts val="2200"/>
              <a:buNone/>
              <a:defRPr sz="2200">
                <a:solidFill>
                  <a:srgbClr val="FFFFFF"/>
                </a:solidFill>
              </a:defRPr>
            </a:lvl3pPr>
            <a:lvl4pPr lvl="3" algn="ctr" rtl="0">
              <a:spcBef>
                <a:spcPts val="0"/>
              </a:spcBef>
              <a:spcAft>
                <a:spcPts val="0"/>
              </a:spcAft>
              <a:buClr>
                <a:srgbClr val="FFFFFF"/>
              </a:buClr>
              <a:buSzPts val="2200"/>
              <a:buNone/>
              <a:defRPr sz="2200">
                <a:solidFill>
                  <a:srgbClr val="FFFFFF"/>
                </a:solidFill>
              </a:defRPr>
            </a:lvl4pPr>
            <a:lvl5pPr lvl="4" algn="ctr" rtl="0">
              <a:spcBef>
                <a:spcPts val="0"/>
              </a:spcBef>
              <a:spcAft>
                <a:spcPts val="0"/>
              </a:spcAft>
              <a:buClr>
                <a:srgbClr val="FFFFFF"/>
              </a:buClr>
              <a:buSzPts val="2200"/>
              <a:buNone/>
              <a:defRPr sz="2200">
                <a:solidFill>
                  <a:srgbClr val="FFFFFF"/>
                </a:solidFill>
              </a:defRPr>
            </a:lvl5pPr>
            <a:lvl6pPr lvl="5" algn="ctr" rtl="0">
              <a:spcBef>
                <a:spcPts val="0"/>
              </a:spcBef>
              <a:spcAft>
                <a:spcPts val="0"/>
              </a:spcAft>
              <a:buClr>
                <a:srgbClr val="FFFFFF"/>
              </a:buClr>
              <a:buSzPts val="2200"/>
              <a:buNone/>
              <a:defRPr sz="2200">
                <a:solidFill>
                  <a:srgbClr val="FFFFFF"/>
                </a:solidFill>
              </a:defRPr>
            </a:lvl6pPr>
            <a:lvl7pPr lvl="6" algn="ctr" rtl="0">
              <a:spcBef>
                <a:spcPts val="0"/>
              </a:spcBef>
              <a:spcAft>
                <a:spcPts val="0"/>
              </a:spcAft>
              <a:buClr>
                <a:srgbClr val="FFFFFF"/>
              </a:buClr>
              <a:buSzPts val="2200"/>
              <a:buNone/>
              <a:defRPr sz="2200">
                <a:solidFill>
                  <a:srgbClr val="FFFFFF"/>
                </a:solidFill>
              </a:defRPr>
            </a:lvl7pPr>
            <a:lvl8pPr lvl="7" algn="ctr" rtl="0">
              <a:spcBef>
                <a:spcPts val="0"/>
              </a:spcBef>
              <a:spcAft>
                <a:spcPts val="0"/>
              </a:spcAft>
              <a:buClr>
                <a:srgbClr val="FFFFFF"/>
              </a:buClr>
              <a:buSzPts val="2200"/>
              <a:buNone/>
              <a:defRPr sz="2200">
                <a:solidFill>
                  <a:srgbClr val="FFFFFF"/>
                </a:solidFill>
              </a:defRPr>
            </a:lvl8pPr>
            <a:lvl9pPr lvl="8" algn="ctr" rtl="0">
              <a:spcBef>
                <a:spcPts val="0"/>
              </a:spcBef>
              <a:spcAft>
                <a:spcPts val="0"/>
              </a:spcAft>
              <a:buClr>
                <a:srgbClr val="FFFFFF"/>
              </a:buClr>
              <a:buSzPts val="2200"/>
              <a:buNone/>
              <a:defRPr sz="2200">
                <a:solidFill>
                  <a:srgbClr val="FFFFFF"/>
                </a:solidFill>
              </a:defRPr>
            </a:lvl9pPr>
          </a:lstStyle>
          <a:p>
            <a:r>
              <a:t>xx%</a:t>
            </a:r>
          </a:p>
        </p:txBody>
      </p:sp>
      <p:sp>
        <p:nvSpPr>
          <p:cNvPr id="55" name="Google Shape;55;p16"/>
          <p:cNvSpPr txBox="1">
            <a:spLocks noGrp="1"/>
          </p:cNvSpPr>
          <p:nvPr>
            <p:ph type="title" idx="3"/>
          </p:nvPr>
        </p:nvSpPr>
        <p:spPr>
          <a:xfrm>
            <a:off x="4819803" y="2411500"/>
            <a:ext cx="2788800" cy="7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700"/>
              <a:buNone/>
              <a:defRPr sz="1700">
                <a:solidFill>
                  <a:srgbClr val="FFFFFF"/>
                </a:solidFill>
              </a:defRPr>
            </a:lvl1pPr>
            <a:lvl2pPr lvl="1" algn="ctr" rtl="0">
              <a:spcBef>
                <a:spcPts val="0"/>
              </a:spcBef>
              <a:spcAft>
                <a:spcPts val="0"/>
              </a:spcAft>
              <a:buClr>
                <a:srgbClr val="FFFFFF"/>
              </a:buClr>
              <a:buSzPts val="1700"/>
              <a:buNone/>
              <a:defRPr sz="1700">
                <a:solidFill>
                  <a:srgbClr val="FFFFFF"/>
                </a:solidFill>
              </a:defRPr>
            </a:lvl2pPr>
            <a:lvl3pPr lvl="2" algn="ctr" rtl="0">
              <a:spcBef>
                <a:spcPts val="0"/>
              </a:spcBef>
              <a:spcAft>
                <a:spcPts val="0"/>
              </a:spcAft>
              <a:buClr>
                <a:srgbClr val="FFFFFF"/>
              </a:buClr>
              <a:buSzPts val="1700"/>
              <a:buNone/>
              <a:defRPr sz="1700">
                <a:solidFill>
                  <a:srgbClr val="FFFFFF"/>
                </a:solidFill>
              </a:defRPr>
            </a:lvl3pPr>
            <a:lvl4pPr lvl="3" algn="ctr" rtl="0">
              <a:spcBef>
                <a:spcPts val="0"/>
              </a:spcBef>
              <a:spcAft>
                <a:spcPts val="0"/>
              </a:spcAft>
              <a:buClr>
                <a:srgbClr val="FFFFFF"/>
              </a:buClr>
              <a:buSzPts val="1700"/>
              <a:buNone/>
              <a:defRPr sz="1700">
                <a:solidFill>
                  <a:srgbClr val="FFFFFF"/>
                </a:solidFill>
              </a:defRPr>
            </a:lvl4pPr>
            <a:lvl5pPr lvl="4" algn="ctr" rtl="0">
              <a:spcBef>
                <a:spcPts val="0"/>
              </a:spcBef>
              <a:spcAft>
                <a:spcPts val="0"/>
              </a:spcAft>
              <a:buClr>
                <a:srgbClr val="FFFFFF"/>
              </a:buClr>
              <a:buSzPts val="1700"/>
              <a:buNone/>
              <a:defRPr sz="1700">
                <a:solidFill>
                  <a:srgbClr val="FFFFFF"/>
                </a:solidFill>
              </a:defRPr>
            </a:lvl5pPr>
            <a:lvl6pPr lvl="5" algn="ctr" rtl="0">
              <a:spcBef>
                <a:spcPts val="0"/>
              </a:spcBef>
              <a:spcAft>
                <a:spcPts val="0"/>
              </a:spcAft>
              <a:buClr>
                <a:srgbClr val="FFFFFF"/>
              </a:buClr>
              <a:buSzPts val="1700"/>
              <a:buNone/>
              <a:defRPr sz="1700">
                <a:solidFill>
                  <a:srgbClr val="FFFFFF"/>
                </a:solidFill>
              </a:defRPr>
            </a:lvl6pPr>
            <a:lvl7pPr lvl="6" algn="ctr" rtl="0">
              <a:spcBef>
                <a:spcPts val="0"/>
              </a:spcBef>
              <a:spcAft>
                <a:spcPts val="0"/>
              </a:spcAft>
              <a:buClr>
                <a:srgbClr val="FFFFFF"/>
              </a:buClr>
              <a:buSzPts val="1700"/>
              <a:buNone/>
              <a:defRPr sz="1700">
                <a:solidFill>
                  <a:srgbClr val="FFFFFF"/>
                </a:solidFill>
              </a:defRPr>
            </a:lvl7pPr>
            <a:lvl8pPr lvl="7" algn="ctr" rtl="0">
              <a:spcBef>
                <a:spcPts val="0"/>
              </a:spcBef>
              <a:spcAft>
                <a:spcPts val="0"/>
              </a:spcAft>
              <a:buClr>
                <a:srgbClr val="FFFFFF"/>
              </a:buClr>
              <a:buSzPts val="1700"/>
              <a:buNone/>
              <a:defRPr sz="1700">
                <a:solidFill>
                  <a:srgbClr val="FFFFFF"/>
                </a:solidFill>
              </a:defRPr>
            </a:lvl8pPr>
            <a:lvl9pPr lvl="8" algn="ctr" rtl="0">
              <a:spcBef>
                <a:spcPts val="0"/>
              </a:spcBef>
              <a:spcAft>
                <a:spcPts val="0"/>
              </a:spcAft>
              <a:buClr>
                <a:srgbClr val="FFFFFF"/>
              </a:buClr>
              <a:buSzPts val="1700"/>
              <a:buNone/>
              <a:defRPr sz="1700">
                <a:solidFill>
                  <a:srgbClr val="FFFFFF"/>
                </a:solidFill>
              </a:defRPr>
            </a:lvl9pPr>
          </a:lstStyle>
          <a:p>
            <a:r>
              <a:rPr lang="en-US"/>
              <a:t>Click to edit Master title style</a:t>
            </a:r>
            <a:endParaRPr/>
          </a:p>
        </p:txBody>
      </p:sp>
      <p:sp>
        <p:nvSpPr>
          <p:cNvPr id="56" name="Google Shape;56;p16"/>
          <p:cNvSpPr txBox="1">
            <a:spLocks noGrp="1"/>
          </p:cNvSpPr>
          <p:nvPr>
            <p:ph type="subTitle" idx="4"/>
          </p:nvPr>
        </p:nvSpPr>
        <p:spPr>
          <a:xfrm>
            <a:off x="5049003" y="2932827"/>
            <a:ext cx="2330400" cy="84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400"/>
              <a:buNone/>
              <a:defRPr sz="1400">
                <a:solidFill>
                  <a:srgbClr val="FFFFFF"/>
                </a:solidFill>
              </a:defRPr>
            </a:lvl1pPr>
            <a:lvl2pPr lvl="1" algn="ctr" rtl="0">
              <a:lnSpc>
                <a:spcPct val="100000"/>
              </a:lnSpc>
              <a:spcBef>
                <a:spcPts val="0"/>
              </a:spcBef>
              <a:spcAft>
                <a:spcPts val="0"/>
              </a:spcAft>
              <a:buClr>
                <a:srgbClr val="FFFFFF"/>
              </a:buClr>
              <a:buSzPts val="1300"/>
              <a:buNone/>
              <a:defRPr>
                <a:solidFill>
                  <a:srgbClr val="FFFFFF"/>
                </a:solidFill>
              </a:defRPr>
            </a:lvl2pPr>
            <a:lvl3pPr lvl="2" algn="ctr" rtl="0">
              <a:lnSpc>
                <a:spcPct val="100000"/>
              </a:lnSpc>
              <a:spcBef>
                <a:spcPts val="0"/>
              </a:spcBef>
              <a:spcAft>
                <a:spcPts val="0"/>
              </a:spcAft>
              <a:buClr>
                <a:srgbClr val="FFFFFF"/>
              </a:buClr>
              <a:buSzPts val="1300"/>
              <a:buNone/>
              <a:defRPr>
                <a:solidFill>
                  <a:srgbClr val="FFFFFF"/>
                </a:solidFill>
              </a:defRPr>
            </a:lvl3pPr>
            <a:lvl4pPr lvl="3" algn="ctr" rtl="0">
              <a:lnSpc>
                <a:spcPct val="100000"/>
              </a:lnSpc>
              <a:spcBef>
                <a:spcPts val="0"/>
              </a:spcBef>
              <a:spcAft>
                <a:spcPts val="0"/>
              </a:spcAft>
              <a:buClr>
                <a:srgbClr val="FFFFFF"/>
              </a:buClr>
              <a:buSzPts val="1300"/>
              <a:buNone/>
              <a:defRPr>
                <a:solidFill>
                  <a:srgbClr val="FFFFFF"/>
                </a:solidFill>
              </a:defRPr>
            </a:lvl4pPr>
            <a:lvl5pPr lvl="4" algn="ctr" rtl="0">
              <a:lnSpc>
                <a:spcPct val="100000"/>
              </a:lnSpc>
              <a:spcBef>
                <a:spcPts val="0"/>
              </a:spcBef>
              <a:spcAft>
                <a:spcPts val="0"/>
              </a:spcAft>
              <a:buClr>
                <a:srgbClr val="FFFFFF"/>
              </a:buClr>
              <a:buSzPts val="1300"/>
              <a:buNone/>
              <a:defRPr>
                <a:solidFill>
                  <a:srgbClr val="FFFFFF"/>
                </a:solidFill>
              </a:defRPr>
            </a:lvl5pPr>
            <a:lvl6pPr lvl="5" algn="ctr" rtl="0">
              <a:lnSpc>
                <a:spcPct val="100000"/>
              </a:lnSpc>
              <a:spcBef>
                <a:spcPts val="0"/>
              </a:spcBef>
              <a:spcAft>
                <a:spcPts val="0"/>
              </a:spcAft>
              <a:buClr>
                <a:srgbClr val="FFFFFF"/>
              </a:buClr>
              <a:buSzPts val="1300"/>
              <a:buNone/>
              <a:defRPr>
                <a:solidFill>
                  <a:srgbClr val="FFFFFF"/>
                </a:solidFill>
              </a:defRPr>
            </a:lvl6pPr>
            <a:lvl7pPr lvl="6" algn="ctr" rtl="0">
              <a:lnSpc>
                <a:spcPct val="100000"/>
              </a:lnSpc>
              <a:spcBef>
                <a:spcPts val="0"/>
              </a:spcBef>
              <a:spcAft>
                <a:spcPts val="0"/>
              </a:spcAft>
              <a:buClr>
                <a:srgbClr val="FFFFFF"/>
              </a:buClr>
              <a:buSzPts val="1300"/>
              <a:buNone/>
              <a:defRPr>
                <a:solidFill>
                  <a:srgbClr val="FFFFFF"/>
                </a:solidFill>
              </a:defRPr>
            </a:lvl7pPr>
            <a:lvl8pPr lvl="7" algn="ctr" rtl="0">
              <a:lnSpc>
                <a:spcPct val="100000"/>
              </a:lnSpc>
              <a:spcBef>
                <a:spcPts val="0"/>
              </a:spcBef>
              <a:spcAft>
                <a:spcPts val="0"/>
              </a:spcAft>
              <a:buClr>
                <a:srgbClr val="FFFFFF"/>
              </a:buClr>
              <a:buSzPts val="1300"/>
              <a:buNone/>
              <a:defRPr>
                <a:solidFill>
                  <a:srgbClr val="FFFFFF"/>
                </a:solidFill>
              </a:defRPr>
            </a:lvl8pPr>
            <a:lvl9pPr lvl="8" algn="ctr" rtl="0">
              <a:lnSpc>
                <a:spcPct val="100000"/>
              </a:lnSpc>
              <a:spcBef>
                <a:spcPts val="0"/>
              </a:spcBef>
              <a:spcAft>
                <a:spcPts val="0"/>
              </a:spcAft>
              <a:buClr>
                <a:srgbClr val="FFFFFF"/>
              </a:buClr>
              <a:buSzPts val="1300"/>
              <a:buNone/>
              <a:defRPr>
                <a:solidFill>
                  <a:srgbClr val="FFFFFF"/>
                </a:solidFill>
              </a:defRPr>
            </a:lvl9pPr>
          </a:lstStyle>
          <a:p>
            <a:r>
              <a:rPr lang="en-US"/>
              <a:t>Click to edit Master subtitle style</a:t>
            </a:r>
            <a:endParaRPr/>
          </a:p>
        </p:txBody>
      </p:sp>
      <p:sp>
        <p:nvSpPr>
          <p:cNvPr id="57" name="Google Shape;57;p16"/>
          <p:cNvSpPr txBox="1">
            <a:spLocks noGrp="1"/>
          </p:cNvSpPr>
          <p:nvPr>
            <p:ph type="title" idx="5" hasCustomPrompt="1"/>
          </p:nvPr>
        </p:nvSpPr>
        <p:spPr>
          <a:xfrm>
            <a:off x="5049003" y="1670688"/>
            <a:ext cx="2330400" cy="7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2200"/>
              <a:buNone/>
              <a:defRPr sz="2200">
                <a:solidFill>
                  <a:srgbClr val="FFFFFF"/>
                </a:solidFill>
              </a:defRPr>
            </a:lvl1pPr>
            <a:lvl2pPr lvl="1" algn="ctr" rtl="0">
              <a:spcBef>
                <a:spcPts val="0"/>
              </a:spcBef>
              <a:spcAft>
                <a:spcPts val="0"/>
              </a:spcAft>
              <a:buClr>
                <a:srgbClr val="FFFFFF"/>
              </a:buClr>
              <a:buSzPts val="2200"/>
              <a:buNone/>
              <a:defRPr sz="2200">
                <a:solidFill>
                  <a:srgbClr val="FFFFFF"/>
                </a:solidFill>
              </a:defRPr>
            </a:lvl2pPr>
            <a:lvl3pPr lvl="2" algn="ctr" rtl="0">
              <a:spcBef>
                <a:spcPts val="0"/>
              </a:spcBef>
              <a:spcAft>
                <a:spcPts val="0"/>
              </a:spcAft>
              <a:buClr>
                <a:srgbClr val="FFFFFF"/>
              </a:buClr>
              <a:buSzPts val="2200"/>
              <a:buNone/>
              <a:defRPr sz="2200">
                <a:solidFill>
                  <a:srgbClr val="FFFFFF"/>
                </a:solidFill>
              </a:defRPr>
            </a:lvl3pPr>
            <a:lvl4pPr lvl="3" algn="ctr" rtl="0">
              <a:spcBef>
                <a:spcPts val="0"/>
              </a:spcBef>
              <a:spcAft>
                <a:spcPts val="0"/>
              </a:spcAft>
              <a:buClr>
                <a:srgbClr val="FFFFFF"/>
              </a:buClr>
              <a:buSzPts val="2200"/>
              <a:buNone/>
              <a:defRPr sz="2200">
                <a:solidFill>
                  <a:srgbClr val="FFFFFF"/>
                </a:solidFill>
              </a:defRPr>
            </a:lvl4pPr>
            <a:lvl5pPr lvl="4" algn="ctr" rtl="0">
              <a:spcBef>
                <a:spcPts val="0"/>
              </a:spcBef>
              <a:spcAft>
                <a:spcPts val="0"/>
              </a:spcAft>
              <a:buClr>
                <a:srgbClr val="FFFFFF"/>
              </a:buClr>
              <a:buSzPts val="2200"/>
              <a:buNone/>
              <a:defRPr sz="2200">
                <a:solidFill>
                  <a:srgbClr val="FFFFFF"/>
                </a:solidFill>
              </a:defRPr>
            </a:lvl5pPr>
            <a:lvl6pPr lvl="5" algn="ctr" rtl="0">
              <a:spcBef>
                <a:spcPts val="0"/>
              </a:spcBef>
              <a:spcAft>
                <a:spcPts val="0"/>
              </a:spcAft>
              <a:buClr>
                <a:srgbClr val="FFFFFF"/>
              </a:buClr>
              <a:buSzPts val="2200"/>
              <a:buNone/>
              <a:defRPr sz="2200">
                <a:solidFill>
                  <a:srgbClr val="FFFFFF"/>
                </a:solidFill>
              </a:defRPr>
            </a:lvl6pPr>
            <a:lvl7pPr lvl="6" algn="ctr" rtl="0">
              <a:spcBef>
                <a:spcPts val="0"/>
              </a:spcBef>
              <a:spcAft>
                <a:spcPts val="0"/>
              </a:spcAft>
              <a:buClr>
                <a:srgbClr val="FFFFFF"/>
              </a:buClr>
              <a:buSzPts val="2200"/>
              <a:buNone/>
              <a:defRPr sz="2200">
                <a:solidFill>
                  <a:srgbClr val="FFFFFF"/>
                </a:solidFill>
              </a:defRPr>
            </a:lvl7pPr>
            <a:lvl8pPr lvl="7" algn="ctr" rtl="0">
              <a:spcBef>
                <a:spcPts val="0"/>
              </a:spcBef>
              <a:spcAft>
                <a:spcPts val="0"/>
              </a:spcAft>
              <a:buClr>
                <a:srgbClr val="FFFFFF"/>
              </a:buClr>
              <a:buSzPts val="2200"/>
              <a:buNone/>
              <a:defRPr sz="2200">
                <a:solidFill>
                  <a:srgbClr val="FFFFFF"/>
                </a:solidFill>
              </a:defRPr>
            </a:lvl8pPr>
            <a:lvl9pPr lvl="8" algn="ctr" rtl="0">
              <a:spcBef>
                <a:spcPts val="0"/>
              </a:spcBef>
              <a:spcAft>
                <a:spcPts val="0"/>
              </a:spcAft>
              <a:buClr>
                <a:srgbClr val="FFFFFF"/>
              </a:buClr>
              <a:buSzPts val="2200"/>
              <a:buNone/>
              <a:defRPr sz="2200">
                <a:solidFill>
                  <a:srgbClr val="FFFFFF"/>
                </a:solidFill>
              </a:defRPr>
            </a:lvl9pPr>
          </a:lstStyle>
          <a:p>
            <a:r>
              <a:t>xx%</a:t>
            </a:r>
          </a:p>
        </p:txBody>
      </p:sp>
      <p:sp>
        <p:nvSpPr>
          <p:cNvPr id="58" name="Google Shape;58;p16"/>
          <p:cNvSpPr txBox="1">
            <a:spLocks noGrp="1"/>
          </p:cNvSpPr>
          <p:nvPr>
            <p:ph type="title" idx="6"/>
          </p:nvPr>
        </p:nvSpPr>
        <p:spPr>
          <a:xfrm>
            <a:off x="1447801" y="4902533"/>
            <a:ext cx="2788800" cy="7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700"/>
              <a:buNone/>
              <a:defRPr sz="1700">
                <a:solidFill>
                  <a:srgbClr val="FFFFFF"/>
                </a:solidFill>
              </a:defRPr>
            </a:lvl1pPr>
            <a:lvl2pPr lvl="1" algn="ctr" rtl="0">
              <a:spcBef>
                <a:spcPts val="0"/>
              </a:spcBef>
              <a:spcAft>
                <a:spcPts val="0"/>
              </a:spcAft>
              <a:buClr>
                <a:srgbClr val="FFFFFF"/>
              </a:buClr>
              <a:buSzPts val="1700"/>
              <a:buNone/>
              <a:defRPr sz="1700">
                <a:solidFill>
                  <a:srgbClr val="FFFFFF"/>
                </a:solidFill>
              </a:defRPr>
            </a:lvl2pPr>
            <a:lvl3pPr lvl="2" algn="ctr" rtl="0">
              <a:spcBef>
                <a:spcPts val="0"/>
              </a:spcBef>
              <a:spcAft>
                <a:spcPts val="0"/>
              </a:spcAft>
              <a:buClr>
                <a:srgbClr val="FFFFFF"/>
              </a:buClr>
              <a:buSzPts val="1700"/>
              <a:buNone/>
              <a:defRPr sz="1700">
                <a:solidFill>
                  <a:srgbClr val="FFFFFF"/>
                </a:solidFill>
              </a:defRPr>
            </a:lvl3pPr>
            <a:lvl4pPr lvl="3" algn="ctr" rtl="0">
              <a:spcBef>
                <a:spcPts val="0"/>
              </a:spcBef>
              <a:spcAft>
                <a:spcPts val="0"/>
              </a:spcAft>
              <a:buClr>
                <a:srgbClr val="FFFFFF"/>
              </a:buClr>
              <a:buSzPts val="1700"/>
              <a:buNone/>
              <a:defRPr sz="1700">
                <a:solidFill>
                  <a:srgbClr val="FFFFFF"/>
                </a:solidFill>
              </a:defRPr>
            </a:lvl4pPr>
            <a:lvl5pPr lvl="4" algn="ctr" rtl="0">
              <a:spcBef>
                <a:spcPts val="0"/>
              </a:spcBef>
              <a:spcAft>
                <a:spcPts val="0"/>
              </a:spcAft>
              <a:buClr>
                <a:srgbClr val="FFFFFF"/>
              </a:buClr>
              <a:buSzPts val="1700"/>
              <a:buNone/>
              <a:defRPr sz="1700">
                <a:solidFill>
                  <a:srgbClr val="FFFFFF"/>
                </a:solidFill>
              </a:defRPr>
            </a:lvl5pPr>
            <a:lvl6pPr lvl="5" algn="ctr" rtl="0">
              <a:spcBef>
                <a:spcPts val="0"/>
              </a:spcBef>
              <a:spcAft>
                <a:spcPts val="0"/>
              </a:spcAft>
              <a:buClr>
                <a:srgbClr val="FFFFFF"/>
              </a:buClr>
              <a:buSzPts val="1700"/>
              <a:buNone/>
              <a:defRPr sz="1700">
                <a:solidFill>
                  <a:srgbClr val="FFFFFF"/>
                </a:solidFill>
              </a:defRPr>
            </a:lvl6pPr>
            <a:lvl7pPr lvl="6" algn="ctr" rtl="0">
              <a:spcBef>
                <a:spcPts val="0"/>
              </a:spcBef>
              <a:spcAft>
                <a:spcPts val="0"/>
              </a:spcAft>
              <a:buClr>
                <a:srgbClr val="FFFFFF"/>
              </a:buClr>
              <a:buSzPts val="1700"/>
              <a:buNone/>
              <a:defRPr sz="1700">
                <a:solidFill>
                  <a:srgbClr val="FFFFFF"/>
                </a:solidFill>
              </a:defRPr>
            </a:lvl7pPr>
            <a:lvl8pPr lvl="7" algn="ctr" rtl="0">
              <a:spcBef>
                <a:spcPts val="0"/>
              </a:spcBef>
              <a:spcAft>
                <a:spcPts val="0"/>
              </a:spcAft>
              <a:buClr>
                <a:srgbClr val="FFFFFF"/>
              </a:buClr>
              <a:buSzPts val="1700"/>
              <a:buNone/>
              <a:defRPr sz="1700">
                <a:solidFill>
                  <a:srgbClr val="FFFFFF"/>
                </a:solidFill>
              </a:defRPr>
            </a:lvl8pPr>
            <a:lvl9pPr lvl="8" algn="ctr" rtl="0">
              <a:spcBef>
                <a:spcPts val="0"/>
              </a:spcBef>
              <a:spcAft>
                <a:spcPts val="0"/>
              </a:spcAft>
              <a:buClr>
                <a:srgbClr val="FFFFFF"/>
              </a:buClr>
              <a:buSzPts val="1700"/>
              <a:buNone/>
              <a:defRPr sz="1700">
                <a:solidFill>
                  <a:srgbClr val="FFFFFF"/>
                </a:solidFill>
              </a:defRPr>
            </a:lvl9pPr>
          </a:lstStyle>
          <a:p>
            <a:r>
              <a:rPr lang="en-US"/>
              <a:t>Click to edit Master title style</a:t>
            </a:r>
            <a:endParaRPr/>
          </a:p>
        </p:txBody>
      </p:sp>
      <p:sp>
        <p:nvSpPr>
          <p:cNvPr id="59" name="Google Shape;59;p16"/>
          <p:cNvSpPr txBox="1">
            <a:spLocks noGrp="1"/>
          </p:cNvSpPr>
          <p:nvPr>
            <p:ph type="subTitle" idx="7"/>
          </p:nvPr>
        </p:nvSpPr>
        <p:spPr>
          <a:xfrm>
            <a:off x="1677001" y="5432488"/>
            <a:ext cx="2330400" cy="84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400"/>
              <a:buNone/>
              <a:defRPr sz="1400">
                <a:solidFill>
                  <a:srgbClr val="FFFFFF"/>
                </a:solidFill>
              </a:defRPr>
            </a:lvl1pPr>
            <a:lvl2pPr lvl="1" algn="ctr" rtl="0">
              <a:lnSpc>
                <a:spcPct val="100000"/>
              </a:lnSpc>
              <a:spcBef>
                <a:spcPts val="0"/>
              </a:spcBef>
              <a:spcAft>
                <a:spcPts val="0"/>
              </a:spcAft>
              <a:buClr>
                <a:srgbClr val="FFFFFF"/>
              </a:buClr>
              <a:buSzPts val="1300"/>
              <a:buNone/>
              <a:defRPr>
                <a:solidFill>
                  <a:srgbClr val="FFFFFF"/>
                </a:solidFill>
              </a:defRPr>
            </a:lvl2pPr>
            <a:lvl3pPr lvl="2" algn="ctr" rtl="0">
              <a:lnSpc>
                <a:spcPct val="100000"/>
              </a:lnSpc>
              <a:spcBef>
                <a:spcPts val="0"/>
              </a:spcBef>
              <a:spcAft>
                <a:spcPts val="0"/>
              </a:spcAft>
              <a:buClr>
                <a:srgbClr val="FFFFFF"/>
              </a:buClr>
              <a:buSzPts val="1300"/>
              <a:buNone/>
              <a:defRPr>
                <a:solidFill>
                  <a:srgbClr val="FFFFFF"/>
                </a:solidFill>
              </a:defRPr>
            </a:lvl3pPr>
            <a:lvl4pPr lvl="3" algn="ctr" rtl="0">
              <a:lnSpc>
                <a:spcPct val="100000"/>
              </a:lnSpc>
              <a:spcBef>
                <a:spcPts val="0"/>
              </a:spcBef>
              <a:spcAft>
                <a:spcPts val="0"/>
              </a:spcAft>
              <a:buClr>
                <a:srgbClr val="FFFFFF"/>
              </a:buClr>
              <a:buSzPts val="1300"/>
              <a:buNone/>
              <a:defRPr>
                <a:solidFill>
                  <a:srgbClr val="FFFFFF"/>
                </a:solidFill>
              </a:defRPr>
            </a:lvl4pPr>
            <a:lvl5pPr lvl="4" algn="ctr" rtl="0">
              <a:lnSpc>
                <a:spcPct val="100000"/>
              </a:lnSpc>
              <a:spcBef>
                <a:spcPts val="0"/>
              </a:spcBef>
              <a:spcAft>
                <a:spcPts val="0"/>
              </a:spcAft>
              <a:buClr>
                <a:srgbClr val="FFFFFF"/>
              </a:buClr>
              <a:buSzPts val="1300"/>
              <a:buNone/>
              <a:defRPr>
                <a:solidFill>
                  <a:srgbClr val="FFFFFF"/>
                </a:solidFill>
              </a:defRPr>
            </a:lvl5pPr>
            <a:lvl6pPr lvl="5" algn="ctr" rtl="0">
              <a:lnSpc>
                <a:spcPct val="100000"/>
              </a:lnSpc>
              <a:spcBef>
                <a:spcPts val="0"/>
              </a:spcBef>
              <a:spcAft>
                <a:spcPts val="0"/>
              </a:spcAft>
              <a:buClr>
                <a:srgbClr val="FFFFFF"/>
              </a:buClr>
              <a:buSzPts val="1300"/>
              <a:buNone/>
              <a:defRPr>
                <a:solidFill>
                  <a:srgbClr val="FFFFFF"/>
                </a:solidFill>
              </a:defRPr>
            </a:lvl6pPr>
            <a:lvl7pPr lvl="6" algn="ctr" rtl="0">
              <a:lnSpc>
                <a:spcPct val="100000"/>
              </a:lnSpc>
              <a:spcBef>
                <a:spcPts val="0"/>
              </a:spcBef>
              <a:spcAft>
                <a:spcPts val="0"/>
              </a:spcAft>
              <a:buClr>
                <a:srgbClr val="FFFFFF"/>
              </a:buClr>
              <a:buSzPts val="1300"/>
              <a:buNone/>
              <a:defRPr>
                <a:solidFill>
                  <a:srgbClr val="FFFFFF"/>
                </a:solidFill>
              </a:defRPr>
            </a:lvl7pPr>
            <a:lvl8pPr lvl="7" algn="ctr" rtl="0">
              <a:lnSpc>
                <a:spcPct val="100000"/>
              </a:lnSpc>
              <a:spcBef>
                <a:spcPts val="0"/>
              </a:spcBef>
              <a:spcAft>
                <a:spcPts val="0"/>
              </a:spcAft>
              <a:buClr>
                <a:srgbClr val="FFFFFF"/>
              </a:buClr>
              <a:buSzPts val="1300"/>
              <a:buNone/>
              <a:defRPr>
                <a:solidFill>
                  <a:srgbClr val="FFFFFF"/>
                </a:solidFill>
              </a:defRPr>
            </a:lvl8pPr>
            <a:lvl9pPr lvl="8" algn="ctr" rtl="0">
              <a:lnSpc>
                <a:spcPct val="100000"/>
              </a:lnSpc>
              <a:spcBef>
                <a:spcPts val="0"/>
              </a:spcBef>
              <a:spcAft>
                <a:spcPts val="0"/>
              </a:spcAft>
              <a:buClr>
                <a:srgbClr val="FFFFFF"/>
              </a:buClr>
              <a:buSzPts val="1300"/>
              <a:buNone/>
              <a:defRPr>
                <a:solidFill>
                  <a:srgbClr val="FFFFFF"/>
                </a:solidFill>
              </a:defRPr>
            </a:lvl9pPr>
          </a:lstStyle>
          <a:p>
            <a:r>
              <a:rPr lang="en-US"/>
              <a:t>Click to edit Master subtitle style</a:t>
            </a:r>
            <a:endParaRPr/>
          </a:p>
        </p:txBody>
      </p:sp>
      <p:sp>
        <p:nvSpPr>
          <p:cNvPr id="60" name="Google Shape;60;p16"/>
          <p:cNvSpPr txBox="1">
            <a:spLocks noGrp="1"/>
          </p:cNvSpPr>
          <p:nvPr>
            <p:ph type="title" idx="8" hasCustomPrompt="1"/>
          </p:nvPr>
        </p:nvSpPr>
        <p:spPr>
          <a:xfrm>
            <a:off x="1677001" y="4161745"/>
            <a:ext cx="2330400" cy="7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2200"/>
              <a:buNone/>
              <a:defRPr sz="2200">
                <a:solidFill>
                  <a:srgbClr val="FFFFFF"/>
                </a:solidFill>
              </a:defRPr>
            </a:lvl1pPr>
            <a:lvl2pPr lvl="1" algn="ctr" rtl="0">
              <a:spcBef>
                <a:spcPts val="0"/>
              </a:spcBef>
              <a:spcAft>
                <a:spcPts val="0"/>
              </a:spcAft>
              <a:buClr>
                <a:srgbClr val="FFFFFF"/>
              </a:buClr>
              <a:buSzPts val="2200"/>
              <a:buNone/>
              <a:defRPr sz="2200">
                <a:solidFill>
                  <a:srgbClr val="FFFFFF"/>
                </a:solidFill>
              </a:defRPr>
            </a:lvl2pPr>
            <a:lvl3pPr lvl="2" algn="ctr" rtl="0">
              <a:spcBef>
                <a:spcPts val="0"/>
              </a:spcBef>
              <a:spcAft>
                <a:spcPts val="0"/>
              </a:spcAft>
              <a:buClr>
                <a:srgbClr val="FFFFFF"/>
              </a:buClr>
              <a:buSzPts val="2200"/>
              <a:buNone/>
              <a:defRPr sz="2200">
                <a:solidFill>
                  <a:srgbClr val="FFFFFF"/>
                </a:solidFill>
              </a:defRPr>
            </a:lvl3pPr>
            <a:lvl4pPr lvl="3" algn="ctr" rtl="0">
              <a:spcBef>
                <a:spcPts val="0"/>
              </a:spcBef>
              <a:spcAft>
                <a:spcPts val="0"/>
              </a:spcAft>
              <a:buClr>
                <a:srgbClr val="FFFFFF"/>
              </a:buClr>
              <a:buSzPts val="2200"/>
              <a:buNone/>
              <a:defRPr sz="2200">
                <a:solidFill>
                  <a:srgbClr val="FFFFFF"/>
                </a:solidFill>
              </a:defRPr>
            </a:lvl4pPr>
            <a:lvl5pPr lvl="4" algn="ctr" rtl="0">
              <a:spcBef>
                <a:spcPts val="0"/>
              </a:spcBef>
              <a:spcAft>
                <a:spcPts val="0"/>
              </a:spcAft>
              <a:buClr>
                <a:srgbClr val="FFFFFF"/>
              </a:buClr>
              <a:buSzPts val="2200"/>
              <a:buNone/>
              <a:defRPr sz="2200">
                <a:solidFill>
                  <a:srgbClr val="FFFFFF"/>
                </a:solidFill>
              </a:defRPr>
            </a:lvl5pPr>
            <a:lvl6pPr lvl="5" algn="ctr" rtl="0">
              <a:spcBef>
                <a:spcPts val="0"/>
              </a:spcBef>
              <a:spcAft>
                <a:spcPts val="0"/>
              </a:spcAft>
              <a:buClr>
                <a:srgbClr val="FFFFFF"/>
              </a:buClr>
              <a:buSzPts val="2200"/>
              <a:buNone/>
              <a:defRPr sz="2200">
                <a:solidFill>
                  <a:srgbClr val="FFFFFF"/>
                </a:solidFill>
              </a:defRPr>
            </a:lvl6pPr>
            <a:lvl7pPr lvl="6" algn="ctr" rtl="0">
              <a:spcBef>
                <a:spcPts val="0"/>
              </a:spcBef>
              <a:spcAft>
                <a:spcPts val="0"/>
              </a:spcAft>
              <a:buClr>
                <a:srgbClr val="FFFFFF"/>
              </a:buClr>
              <a:buSzPts val="2200"/>
              <a:buNone/>
              <a:defRPr sz="2200">
                <a:solidFill>
                  <a:srgbClr val="FFFFFF"/>
                </a:solidFill>
              </a:defRPr>
            </a:lvl7pPr>
            <a:lvl8pPr lvl="7" algn="ctr" rtl="0">
              <a:spcBef>
                <a:spcPts val="0"/>
              </a:spcBef>
              <a:spcAft>
                <a:spcPts val="0"/>
              </a:spcAft>
              <a:buClr>
                <a:srgbClr val="FFFFFF"/>
              </a:buClr>
              <a:buSzPts val="2200"/>
              <a:buNone/>
              <a:defRPr sz="2200">
                <a:solidFill>
                  <a:srgbClr val="FFFFFF"/>
                </a:solidFill>
              </a:defRPr>
            </a:lvl8pPr>
            <a:lvl9pPr lvl="8" algn="ctr" rtl="0">
              <a:spcBef>
                <a:spcPts val="0"/>
              </a:spcBef>
              <a:spcAft>
                <a:spcPts val="0"/>
              </a:spcAft>
              <a:buClr>
                <a:srgbClr val="FFFFFF"/>
              </a:buClr>
              <a:buSzPts val="2200"/>
              <a:buNone/>
              <a:defRPr sz="2200">
                <a:solidFill>
                  <a:srgbClr val="FFFFFF"/>
                </a:solidFill>
              </a:defRPr>
            </a:lvl9pPr>
          </a:lstStyle>
          <a:p>
            <a:r>
              <a:t>xx%</a:t>
            </a:r>
          </a:p>
        </p:txBody>
      </p:sp>
      <p:sp>
        <p:nvSpPr>
          <p:cNvPr id="61" name="Google Shape;61;p16"/>
          <p:cNvSpPr txBox="1">
            <a:spLocks noGrp="1"/>
          </p:cNvSpPr>
          <p:nvPr>
            <p:ph type="title" idx="9"/>
          </p:nvPr>
        </p:nvSpPr>
        <p:spPr>
          <a:xfrm>
            <a:off x="4819803" y="4902539"/>
            <a:ext cx="2788800" cy="7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700"/>
              <a:buNone/>
              <a:defRPr sz="1700">
                <a:solidFill>
                  <a:srgbClr val="FFFFFF"/>
                </a:solidFill>
              </a:defRPr>
            </a:lvl1pPr>
            <a:lvl2pPr lvl="1" algn="ctr" rtl="0">
              <a:spcBef>
                <a:spcPts val="0"/>
              </a:spcBef>
              <a:spcAft>
                <a:spcPts val="0"/>
              </a:spcAft>
              <a:buClr>
                <a:srgbClr val="FFFFFF"/>
              </a:buClr>
              <a:buSzPts val="1700"/>
              <a:buNone/>
              <a:defRPr sz="1700">
                <a:solidFill>
                  <a:srgbClr val="FFFFFF"/>
                </a:solidFill>
              </a:defRPr>
            </a:lvl2pPr>
            <a:lvl3pPr lvl="2" algn="ctr" rtl="0">
              <a:spcBef>
                <a:spcPts val="0"/>
              </a:spcBef>
              <a:spcAft>
                <a:spcPts val="0"/>
              </a:spcAft>
              <a:buClr>
                <a:srgbClr val="FFFFFF"/>
              </a:buClr>
              <a:buSzPts val="1700"/>
              <a:buNone/>
              <a:defRPr sz="1700">
                <a:solidFill>
                  <a:srgbClr val="FFFFFF"/>
                </a:solidFill>
              </a:defRPr>
            </a:lvl3pPr>
            <a:lvl4pPr lvl="3" algn="ctr" rtl="0">
              <a:spcBef>
                <a:spcPts val="0"/>
              </a:spcBef>
              <a:spcAft>
                <a:spcPts val="0"/>
              </a:spcAft>
              <a:buClr>
                <a:srgbClr val="FFFFFF"/>
              </a:buClr>
              <a:buSzPts val="1700"/>
              <a:buNone/>
              <a:defRPr sz="1700">
                <a:solidFill>
                  <a:srgbClr val="FFFFFF"/>
                </a:solidFill>
              </a:defRPr>
            </a:lvl4pPr>
            <a:lvl5pPr lvl="4" algn="ctr" rtl="0">
              <a:spcBef>
                <a:spcPts val="0"/>
              </a:spcBef>
              <a:spcAft>
                <a:spcPts val="0"/>
              </a:spcAft>
              <a:buClr>
                <a:srgbClr val="FFFFFF"/>
              </a:buClr>
              <a:buSzPts val="1700"/>
              <a:buNone/>
              <a:defRPr sz="1700">
                <a:solidFill>
                  <a:srgbClr val="FFFFFF"/>
                </a:solidFill>
              </a:defRPr>
            </a:lvl5pPr>
            <a:lvl6pPr lvl="5" algn="ctr" rtl="0">
              <a:spcBef>
                <a:spcPts val="0"/>
              </a:spcBef>
              <a:spcAft>
                <a:spcPts val="0"/>
              </a:spcAft>
              <a:buClr>
                <a:srgbClr val="FFFFFF"/>
              </a:buClr>
              <a:buSzPts val="1700"/>
              <a:buNone/>
              <a:defRPr sz="1700">
                <a:solidFill>
                  <a:srgbClr val="FFFFFF"/>
                </a:solidFill>
              </a:defRPr>
            </a:lvl6pPr>
            <a:lvl7pPr lvl="6" algn="ctr" rtl="0">
              <a:spcBef>
                <a:spcPts val="0"/>
              </a:spcBef>
              <a:spcAft>
                <a:spcPts val="0"/>
              </a:spcAft>
              <a:buClr>
                <a:srgbClr val="FFFFFF"/>
              </a:buClr>
              <a:buSzPts val="1700"/>
              <a:buNone/>
              <a:defRPr sz="1700">
                <a:solidFill>
                  <a:srgbClr val="FFFFFF"/>
                </a:solidFill>
              </a:defRPr>
            </a:lvl7pPr>
            <a:lvl8pPr lvl="7" algn="ctr" rtl="0">
              <a:spcBef>
                <a:spcPts val="0"/>
              </a:spcBef>
              <a:spcAft>
                <a:spcPts val="0"/>
              </a:spcAft>
              <a:buClr>
                <a:srgbClr val="FFFFFF"/>
              </a:buClr>
              <a:buSzPts val="1700"/>
              <a:buNone/>
              <a:defRPr sz="1700">
                <a:solidFill>
                  <a:srgbClr val="FFFFFF"/>
                </a:solidFill>
              </a:defRPr>
            </a:lvl8pPr>
            <a:lvl9pPr lvl="8" algn="ctr" rtl="0">
              <a:spcBef>
                <a:spcPts val="0"/>
              </a:spcBef>
              <a:spcAft>
                <a:spcPts val="0"/>
              </a:spcAft>
              <a:buClr>
                <a:srgbClr val="FFFFFF"/>
              </a:buClr>
              <a:buSzPts val="1700"/>
              <a:buNone/>
              <a:defRPr sz="1700">
                <a:solidFill>
                  <a:srgbClr val="FFFFFF"/>
                </a:solidFill>
              </a:defRPr>
            </a:lvl9pPr>
          </a:lstStyle>
          <a:p>
            <a:r>
              <a:rPr lang="en-US"/>
              <a:t>Click to edit Master title style</a:t>
            </a:r>
            <a:endParaRPr/>
          </a:p>
        </p:txBody>
      </p:sp>
      <p:sp>
        <p:nvSpPr>
          <p:cNvPr id="62" name="Google Shape;62;p16"/>
          <p:cNvSpPr txBox="1">
            <a:spLocks noGrp="1"/>
          </p:cNvSpPr>
          <p:nvPr>
            <p:ph type="subTitle" idx="13"/>
          </p:nvPr>
        </p:nvSpPr>
        <p:spPr>
          <a:xfrm>
            <a:off x="5049003" y="5432488"/>
            <a:ext cx="2330400" cy="84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400"/>
              <a:buNone/>
              <a:defRPr sz="1400">
                <a:solidFill>
                  <a:srgbClr val="FFFFFF"/>
                </a:solidFill>
              </a:defRPr>
            </a:lvl1pPr>
            <a:lvl2pPr lvl="1" algn="ctr" rtl="0">
              <a:lnSpc>
                <a:spcPct val="100000"/>
              </a:lnSpc>
              <a:spcBef>
                <a:spcPts val="0"/>
              </a:spcBef>
              <a:spcAft>
                <a:spcPts val="0"/>
              </a:spcAft>
              <a:buClr>
                <a:srgbClr val="FFFFFF"/>
              </a:buClr>
              <a:buSzPts val="1300"/>
              <a:buNone/>
              <a:defRPr>
                <a:solidFill>
                  <a:srgbClr val="FFFFFF"/>
                </a:solidFill>
              </a:defRPr>
            </a:lvl2pPr>
            <a:lvl3pPr lvl="2" algn="ctr" rtl="0">
              <a:lnSpc>
                <a:spcPct val="100000"/>
              </a:lnSpc>
              <a:spcBef>
                <a:spcPts val="0"/>
              </a:spcBef>
              <a:spcAft>
                <a:spcPts val="0"/>
              </a:spcAft>
              <a:buClr>
                <a:srgbClr val="FFFFFF"/>
              </a:buClr>
              <a:buSzPts val="1300"/>
              <a:buNone/>
              <a:defRPr>
                <a:solidFill>
                  <a:srgbClr val="FFFFFF"/>
                </a:solidFill>
              </a:defRPr>
            </a:lvl3pPr>
            <a:lvl4pPr lvl="3" algn="ctr" rtl="0">
              <a:lnSpc>
                <a:spcPct val="100000"/>
              </a:lnSpc>
              <a:spcBef>
                <a:spcPts val="0"/>
              </a:spcBef>
              <a:spcAft>
                <a:spcPts val="0"/>
              </a:spcAft>
              <a:buClr>
                <a:srgbClr val="FFFFFF"/>
              </a:buClr>
              <a:buSzPts val="1300"/>
              <a:buNone/>
              <a:defRPr>
                <a:solidFill>
                  <a:srgbClr val="FFFFFF"/>
                </a:solidFill>
              </a:defRPr>
            </a:lvl4pPr>
            <a:lvl5pPr lvl="4" algn="ctr" rtl="0">
              <a:lnSpc>
                <a:spcPct val="100000"/>
              </a:lnSpc>
              <a:spcBef>
                <a:spcPts val="0"/>
              </a:spcBef>
              <a:spcAft>
                <a:spcPts val="0"/>
              </a:spcAft>
              <a:buClr>
                <a:srgbClr val="FFFFFF"/>
              </a:buClr>
              <a:buSzPts val="1300"/>
              <a:buNone/>
              <a:defRPr>
                <a:solidFill>
                  <a:srgbClr val="FFFFFF"/>
                </a:solidFill>
              </a:defRPr>
            </a:lvl5pPr>
            <a:lvl6pPr lvl="5" algn="ctr" rtl="0">
              <a:lnSpc>
                <a:spcPct val="100000"/>
              </a:lnSpc>
              <a:spcBef>
                <a:spcPts val="0"/>
              </a:spcBef>
              <a:spcAft>
                <a:spcPts val="0"/>
              </a:spcAft>
              <a:buClr>
                <a:srgbClr val="FFFFFF"/>
              </a:buClr>
              <a:buSzPts val="1300"/>
              <a:buNone/>
              <a:defRPr>
                <a:solidFill>
                  <a:srgbClr val="FFFFFF"/>
                </a:solidFill>
              </a:defRPr>
            </a:lvl6pPr>
            <a:lvl7pPr lvl="6" algn="ctr" rtl="0">
              <a:lnSpc>
                <a:spcPct val="100000"/>
              </a:lnSpc>
              <a:spcBef>
                <a:spcPts val="0"/>
              </a:spcBef>
              <a:spcAft>
                <a:spcPts val="0"/>
              </a:spcAft>
              <a:buClr>
                <a:srgbClr val="FFFFFF"/>
              </a:buClr>
              <a:buSzPts val="1300"/>
              <a:buNone/>
              <a:defRPr>
                <a:solidFill>
                  <a:srgbClr val="FFFFFF"/>
                </a:solidFill>
              </a:defRPr>
            </a:lvl7pPr>
            <a:lvl8pPr lvl="7" algn="ctr" rtl="0">
              <a:lnSpc>
                <a:spcPct val="100000"/>
              </a:lnSpc>
              <a:spcBef>
                <a:spcPts val="0"/>
              </a:spcBef>
              <a:spcAft>
                <a:spcPts val="0"/>
              </a:spcAft>
              <a:buClr>
                <a:srgbClr val="FFFFFF"/>
              </a:buClr>
              <a:buSzPts val="1300"/>
              <a:buNone/>
              <a:defRPr>
                <a:solidFill>
                  <a:srgbClr val="FFFFFF"/>
                </a:solidFill>
              </a:defRPr>
            </a:lvl8pPr>
            <a:lvl9pPr lvl="8" algn="ctr" rtl="0">
              <a:lnSpc>
                <a:spcPct val="100000"/>
              </a:lnSpc>
              <a:spcBef>
                <a:spcPts val="0"/>
              </a:spcBef>
              <a:spcAft>
                <a:spcPts val="0"/>
              </a:spcAft>
              <a:buClr>
                <a:srgbClr val="FFFFFF"/>
              </a:buClr>
              <a:buSzPts val="1300"/>
              <a:buNone/>
              <a:defRPr>
                <a:solidFill>
                  <a:srgbClr val="FFFFFF"/>
                </a:solidFill>
              </a:defRPr>
            </a:lvl9pPr>
          </a:lstStyle>
          <a:p>
            <a:r>
              <a:rPr lang="en-US"/>
              <a:t>Click to edit Master subtitle style</a:t>
            </a:r>
            <a:endParaRPr/>
          </a:p>
        </p:txBody>
      </p:sp>
      <p:sp>
        <p:nvSpPr>
          <p:cNvPr id="63" name="Google Shape;63;p16"/>
          <p:cNvSpPr txBox="1">
            <a:spLocks noGrp="1"/>
          </p:cNvSpPr>
          <p:nvPr>
            <p:ph type="title" idx="14" hasCustomPrompt="1"/>
          </p:nvPr>
        </p:nvSpPr>
        <p:spPr>
          <a:xfrm>
            <a:off x="5049003" y="4154813"/>
            <a:ext cx="2330400" cy="7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2200"/>
              <a:buNone/>
              <a:defRPr sz="2200">
                <a:solidFill>
                  <a:srgbClr val="FFFFFF"/>
                </a:solidFill>
              </a:defRPr>
            </a:lvl1pPr>
            <a:lvl2pPr lvl="1" algn="ctr" rtl="0">
              <a:spcBef>
                <a:spcPts val="0"/>
              </a:spcBef>
              <a:spcAft>
                <a:spcPts val="0"/>
              </a:spcAft>
              <a:buClr>
                <a:srgbClr val="FFFFFF"/>
              </a:buClr>
              <a:buSzPts val="2200"/>
              <a:buNone/>
              <a:defRPr sz="2200">
                <a:solidFill>
                  <a:srgbClr val="FFFFFF"/>
                </a:solidFill>
              </a:defRPr>
            </a:lvl2pPr>
            <a:lvl3pPr lvl="2" algn="ctr" rtl="0">
              <a:spcBef>
                <a:spcPts val="0"/>
              </a:spcBef>
              <a:spcAft>
                <a:spcPts val="0"/>
              </a:spcAft>
              <a:buClr>
                <a:srgbClr val="FFFFFF"/>
              </a:buClr>
              <a:buSzPts val="2200"/>
              <a:buNone/>
              <a:defRPr sz="2200">
                <a:solidFill>
                  <a:srgbClr val="FFFFFF"/>
                </a:solidFill>
              </a:defRPr>
            </a:lvl3pPr>
            <a:lvl4pPr lvl="3" algn="ctr" rtl="0">
              <a:spcBef>
                <a:spcPts val="0"/>
              </a:spcBef>
              <a:spcAft>
                <a:spcPts val="0"/>
              </a:spcAft>
              <a:buClr>
                <a:srgbClr val="FFFFFF"/>
              </a:buClr>
              <a:buSzPts val="2200"/>
              <a:buNone/>
              <a:defRPr sz="2200">
                <a:solidFill>
                  <a:srgbClr val="FFFFFF"/>
                </a:solidFill>
              </a:defRPr>
            </a:lvl4pPr>
            <a:lvl5pPr lvl="4" algn="ctr" rtl="0">
              <a:spcBef>
                <a:spcPts val="0"/>
              </a:spcBef>
              <a:spcAft>
                <a:spcPts val="0"/>
              </a:spcAft>
              <a:buClr>
                <a:srgbClr val="FFFFFF"/>
              </a:buClr>
              <a:buSzPts val="2200"/>
              <a:buNone/>
              <a:defRPr sz="2200">
                <a:solidFill>
                  <a:srgbClr val="FFFFFF"/>
                </a:solidFill>
              </a:defRPr>
            </a:lvl5pPr>
            <a:lvl6pPr lvl="5" algn="ctr" rtl="0">
              <a:spcBef>
                <a:spcPts val="0"/>
              </a:spcBef>
              <a:spcAft>
                <a:spcPts val="0"/>
              </a:spcAft>
              <a:buClr>
                <a:srgbClr val="FFFFFF"/>
              </a:buClr>
              <a:buSzPts val="2200"/>
              <a:buNone/>
              <a:defRPr sz="2200">
                <a:solidFill>
                  <a:srgbClr val="FFFFFF"/>
                </a:solidFill>
              </a:defRPr>
            </a:lvl6pPr>
            <a:lvl7pPr lvl="6" algn="ctr" rtl="0">
              <a:spcBef>
                <a:spcPts val="0"/>
              </a:spcBef>
              <a:spcAft>
                <a:spcPts val="0"/>
              </a:spcAft>
              <a:buClr>
                <a:srgbClr val="FFFFFF"/>
              </a:buClr>
              <a:buSzPts val="2200"/>
              <a:buNone/>
              <a:defRPr sz="2200">
                <a:solidFill>
                  <a:srgbClr val="FFFFFF"/>
                </a:solidFill>
              </a:defRPr>
            </a:lvl7pPr>
            <a:lvl8pPr lvl="7" algn="ctr" rtl="0">
              <a:spcBef>
                <a:spcPts val="0"/>
              </a:spcBef>
              <a:spcAft>
                <a:spcPts val="0"/>
              </a:spcAft>
              <a:buClr>
                <a:srgbClr val="FFFFFF"/>
              </a:buClr>
              <a:buSzPts val="2200"/>
              <a:buNone/>
              <a:defRPr sz="2200">
                <a:solidFill>
                  <a:srgbClr val="FFFFFF"/>
                </a:solidFill>
              </a:defRPr>
            </a:lvl8pPr>
            <a:lvl9pPr lvl="8" algn="ctr" rtl="0">
              <a:spcBef>
                <a:spcPts val="0"/>
              </a:spcBef>
              <a:spcAft>
                <a:spcPts val="0"/>
              </a:spcAft>
              <a:buClr>
                <a:srgbClr val="FFFFFF"/>
              </a:buClr>
              <a:buSzPts val="2200"/>
              <a:buNone/>
              <a:defRPr sz="2200">
                <a:solidFill>
                  <a:srgbClr val="FFFFFF"/>
                </a:solidFill>
              </a:defRPr>
            </a:lvl9pPr>
          </a:lstStyle>
          <a:p>
            <a:r>
              <a:t>xx%</a:t>
            </a:r>
          </a:p>
        </p:txBody>
      </p:sp>
      <p:sp>
        <p:nvSpPr>
          <p:cNvPr id="64" name="Google Shape;64;p16"/>
          <p:cNvSpPr txBox="1">
            <a:spLocks noGrp="1"/>
          </p:cNvSpPr>
          <p:nvPr>
            <p:ph type="ctrTitle" idx="15"/>
          </p:nvPr>
        </p:nvSpPr>
        <p:spPr>
          <a:xfrm>
            <a:off x="693853" y="979905"/>
            <a:ext cx="7388700" cy="848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rgbClr val="FFFFFF"/>
              </a:buClr>
              <a:buSzPts val="2700"/>
              <a:buNone/>
              <a:defRPr sz="2700">
                <a:solidFill>
                  <a:srgbClr val="FFFFFF"/>
                </a:solidFill>
              </a:defRPr>
            </a:lvl1pPr>
            <a:lvl2pPr lvl="1" algn="ctr" rtl="0">
              <a:spcBef>
                <a:spcPts val="0"/>
              </a:spcBef>
              <a:spcAft>
                <a:spcPts val="0"/>
              </a:spcAft>
              <a:buClr>
                <a:srgbClr val="FFFFFF"/>
              </a:buClr>
              <a:buSzPts val="2700"/>
              <a:buNone/>
              <a:defRPr sz="2700">
                <a:solidFill>
                  <a:srgbClr val="FFFFFF"/>
                </a:solidFill>
              </a:defRPr>
            </a:lvl2pPr>
            <a:lvl3pPr lvl="2" algn="ctr" rtl="0">
              <a:spcBef>
                <a:spcPts val="0"/>
              </a:spcBef>
              <a:spcAft>
                <a:spcPts val="0"/>
              </a:spcAft>
              <a:buClr>
                <a:srgbClr val="FFFFFF"/>
              </a:buClr>
              <a:buSzPts val="2700"/>
              <a:buNone/>
              <a:defRPr sz="2700">
                <a:solidFill>
                  <a:srgbClr val="FFFFFF"/>
                </a:solidFill>
              </a:defRPr>
            </a:lvl3pPr>
            <a:lvl4pPr lvl="3" algn="ctr" rtl="0">
              <a:spcBef>
                <a:spcPts val="0"/>
              </a:spcBef>
              <a:spcAft>
                <a:spcPts val="0"/>
              </a:spcAft>
              <a:buClr>
                <a:srgbClr val="FFFFFF"/>
              </a:buClr>
              <a:buSzPts val="2700"/>
              <a:buNone/>
              <a:defRPr sz="2700">
                <a:solidFill>
                  <a:srgbClr val="FFFFFF"/>
                </a:solidFill>
              </a:defRPr>
            </a:lvl4pPr>
            <a:lvl5pPr lvl="4" algn="ctr" rtl="0">
              <a:spcBef>
                <a:spcPts val="0"/>
              </a:spcBef>
              <a:spcAft>
                <a:spcPts val="0"/>
              </a:spcAft>
              <a:buClr>
                <a:srgbClr val="FFFFFF"/>
              </a:buClr>
              <a:buSzPts val="2700"/>
              <a:buNone/>
              <a:defRPr sz="2700">
                <a:solidFill>
                  <a:srgbClr val="FFFFFF"/>
                </a:solidFill>
              </a:defRPr>
            </a:lvl5pPr>
            <a:lvl6pPr lvl="5" algn="ctr" rtl="0">
              <a:spcBef>
                <a:spcPts val="0"/>
              </a:spcBef>
              <a:spcAft>
                <a:spcPts val="0"/>
              </a:spcAft>
              <a:buClr>
                <a:srgbClr val="FFFFFF"/>
              </a:buClr>
              <a:buSzPts val="2700"/>
              <a:buNone/>
              <a:defRPr sz="2700">
                <a:solidFill>
                  <a:srgbClr val="FFFFFF"/>
                </a:solidFill>
              </a:defRPr>
            </a:lvl6pPr>
            <a:lvl7pPr lvl="6" algn="ctr" rtl="0">
              <a:spcBef>
                <a:spcPts val="0"/>
              </a:spcBef>
              <a:spcAft>
                <a:spcPts val="0"/>
              </a:spcAft>
              <a:buClr>
                <a:srgbClr val="FFFFFF"/>
              </a:buClr>
              <a:buSzPts val="2700"/>
              <a:buNone/>
              <a:defRPr sz="2700">
                <a:solidFill>
                  <a:srgbClr val="FFFFFF"/>
                </a:solidFill>
              </a:defRPr>
            </a:lvl7pPr>
            <a:lvl8pPr lvl="7" algn="ctr" rtl="0">
              <a:spcBef>
                <a:spcPts val="0"/>
              </a:spcBef>
              <a:spcAft>
                <a:spcPts val="0"/>
              </a:spcAft>
              <a:buClr>
                <a:srgbClr val="FFFFFF"/>
              </a:buClr>
              <a:buSzPts val="2700"/>
              <a:buNone/>
              <a:defRPr sz="2700">
                <a:solidFill>
                  <a:srgbClr val="FFFFFF"/>
                </a:solidFill>
              </a:defRPr>
            </a:lvl8pPr>
            <a:lvl9pPr lvl="8" algn="ctr" rtl="0">
              <a:spcBef>
                <a:spcPts val="0"/>
              </a:spcBef>
              <a:spcAft>
                <a:spcPts val="0"/>
              </a:spcAft>
              <a:buClr>
                <a:srgbClr val="FFFFFF"/>
              </a:buClr>
              <a:buSzPts val="2700"/>
              <a:buNone/>
              <a:defRPr sz="2700">
                <a:solidFill>
                  <a:srgbClr val="FFFFFF"/>
                </a:solidFill>
              </a:defRPr>
            </a:lvl9pPr>
          </a:lstStyle>
          <a:p>
            <a:r>
              <a:rPr lang="en-US"/>
              <a:t>Click to edit Master title style</a:t>
            </a: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blipFill>
          <a:blip r:embed="rId2">
            <a:alphaModFix/>
          </a:blip>
          <a:stretch>
            <a:fillRect/>
          </a:stretch>
        </a:blipFill>
        <a:effectLst/>
      </p:bgPr>
    </p:bg>
    <p:spTree>
      <p:nvGrpSpPr>
        <p:cNvPr id="1" name="Shape 65"/>
        <p:cNvGrpSpPr/>
        <p:nvPr/>
      </p:nvGrpSpPr>
      <p:grpSpPr>
        <a:xfrm>
          <a:off x="0" y="0"/>
          <a:ext cx="0" cy="0"/>
          <a:chOff x="0" y="0"/>
          <a:chExt cx="0" cy="0"/>
        </a:xfrm>
      </p:grpSpPr>
      <p:sp>
        <p:nvSpPr>
          <p:cNvPr id="66" name="Google Shape;66;p17"/>
          <p:cNvSpPr txBox="1">
            <a:spLocks noGrp="1"/>
          </p:cNvSpPr>
          <p:nvPr>
            <p:ph type="subTitle" idx="1"/>
          </p:nvPr>
        </p:nvSpPr>
        <p:spPr>
          <a:xfrm>
            <a:off x="2095050" y="3072361"/>
            <a:ext cx="1826400" cy="344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300"/>
              <a:buNone/>
              <a:defRPr>
                <a:solidFill>
                  <a:schemeClr val="lt1"/>
                </a:solidFill>
              </a:defRPr>
            </a:lvl1pPr>
            <a:lvl2pPr lvl="1" algn="ctr" rtl="0">
              <a:spcBef>
                <a:spcPts val="1600"/>
              </a:spcBef>
              <a:spcAft>
                <a:spcPts val="0"/>
              </a:spcAft>
              <a:buClr>
                <a:schemeClr val="lt1"/>
              </a:buClr>
              <a:buSzPts val="1300"/>
              <a:buNone/>
              <a:defRPr>
                <a:solidFill>
                  <a:schemeClr val="lt1"/>
                </a:solidFill>
              </a:defRPr>
            </a:lvl2pPr>
            <a:lvl3pPr lvl="2" algn="ctr" rtl="0">
              <a:spcBef>
                <a:spcPts val="1600"/>
              </a:spcBef>
              <a:spcAft>
                <a:spcPts val="0"/>
              </a:spcAft>
              <a:buClr>
                <a:schemeClr val="lt1"/>
              </a:buClr>
              <a:buSzPts val="1300"/>
              <a:buNone/>
              <a:defRPr>
                <a:solidFill>
                  <a:schemeClr val="lt1"/>
                </a:solidFill>
              </a:defRPr>
            </a:lvl3pPr>
            <a:lvl4pPr lvl="3" algn="ctr" rtl="0">
              <a:spcBef>
                <a:spcPts val="1600"/>
              </a:spcBef>
              <a:spcAft>
                <a:spcPts val="0"/>
              </a:spcAft>
              <a:buClr>
                <a:schemeClr val="lt1"/>
              </a:buClr>
              <a:buSzPts val="1300"/>
              <a:buNone/>
              <a:defRPr>
                <a:solidFill>
                  <a:schemeClr val="lt1"/>
                </a:solidFill>
              </a:defRPr>
            </a:lvl4pPr>
            <a:lvl5pPr lvl="4" algn="ctr" rtl="0">
              <a:spcBef>
                <a:spcPts val="1600"/>
              </a:spcBef>
              <a:spcAft>
                <a:spcPts val="0"/>
              </a:spcAft>
              <a:buClr>
                <a:schemeClr val="lt1"/>
              </a:buClr>
              <a:buSzPts val="1300"/>
              <a:buNone/>
              <a:defRPr>
                <a:solidFill>
                  <a:schemeClr val="lt1"/>
                </a:solidFill>
              </a:defRPr>
            </a:lvl5pPr>
            <a:lvl6pPr lvl="5" algn="ctr" rtl="0">
              <a:spcBef>
                <a:spcPts val="1600"/>
              </a:spcBef>
              <a:spcAft>
                <a:spcPts val="0"/>
              </a:spcAft>
              <a:buClr>
                <a:schemeClr val="lt1"/>
              </a:buClr>
              <a:buSzPts val="1300"/>
              <a:buNone/>
              <a:defRPr>
                <a:solidFill>
                  <a:schemeClr val="lt1"/>
                </a:solidFill>
              </a:defRPr>
            </a:lvl6pPr>
            <a:lvl7pPr lvl="6" algn="ctr" rtl="0">
              <a:spcBef>
                <a:spcPts val="1600"/>
              </a:spcBef>
              <a:spcAft>
                <a:spcPts val="0"/>
              </a:spcAft>
              <a:buClr>
                <a:schemeClr val="lt1"/>
              </a:buClr>
              <a:buSzPts val="1300"/>
              <a:buNone/>
              <a:defRPr>
                <a:solidFill>
                  <a:schemeClr val="lt1"/>
                </a:solidFill>
              </a:defRPr>
            </a:lvl7pPr>
            <a:lvl8pPr lvl="7" algn="ctr" rtl="0">
              <a:spcBef>
                <a:spcPts val="1600"/>
              </a:spcBef>
              <a:spcAft>
                <a:spcPts val="0"/>
              </a:spcAft>
              <a:buClr>
                <a:schemeClr val="lt1"/>
              </a:buClr>
              <a:buSzPts val="1300"/>
              <a:buNone/>
              <a:defRPr>
                <a:solidFill>
                  <a:schemeClr val="lt1"/>
                </a:solidFill>
              </a:defRPr>
            </a:lvl8pPr>
            <a:lvl9pPr lvl="8" algn="ctr" rtl="0">
              <a:spcBef>
                <a:spcPts val="1600"/>
              </a:spcBef>
              <a:spcAft>
                <a:spcPts val="1600"/>
              </a:spcAft>
              <a:buClr>
                <a:schemeClr val="lt1"/>
              </a:buClr>
              <a:buSzPts val="1300"/>
              <a:buNone/>
              <a:defRPr>
                <a:solidFill>
                  <a:schemeClr val="lt1"/>
                </a:solidFill>
              </a:defRPr>
            </a:lvl9pPr>
          </a:lstStyle>
          <a:p>
            <a:r>
              <a:rPr lang="en-US"/>
              <a:t>Click to edit Master subtitle style</a:t>
            </a:r>
            <a:endParaRPr/>
          </a:p>
        </p:txBody>
      </p:sp>
      <p:sp>
        <p:nvSpPr>
          <p:cNvPr id="67" name="Google Shape;67;p17"/>
          <p:cNvSpPr txBox="1">
            <a:spLocks noGrp="1"/>
          </p:cNvSpPr>
          <p:nvPr>
            <p:ph type="subTitle" idx="2"/>
          </p:nvPr>
        </p:nvSpPr>
        <p:spPr>
          <a:xfrm>
            <a:off x="2355750" y="2696319"/>
            <a:ext cx="1305000" cy="36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700"/>
              <a:buFont typeface="Raleway Thin"/>
              <a:buNone/>
              <a:defRPr sz="1700">
                <a:solidFill>
                  <a:srgbClr val="FFFFFF"/>
                </a:solidFill>
                <a:latin typeface="Raleway Thin"/>
                <a:ea typeface="Raleway Thin"/>
                <a:cs typeface="Raleway Thin"/>
                <a:sym typeface="Raleway Thin"/>
              </a:defRPr>
            </a:lvl1pPr>
            <a:lvl2pPr lvl="1"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2pPr>
            <a:lvl3pPr lvl="2"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3pPr>
            <a:lvl4pPr lvl="3"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4pPr>
            <a:lvl5pPr lvl="4"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5pPr>
            <a:lvl6pPr lvl="5"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6pPr>
            <a:lvl7pPr lvl="6"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7pPr>
            <a:lvl8pPr lvl="7"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8pPr>
            <a:lvl9pPr lvl="8"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9pPr>
          </a:lstStyle>
          <a:p>
            <a:r>
              <a:rPr lang="en-US"/>
              <a:t>Click to edit Master subtitle style</a:t>
            </a:r>
            <a:endParaRPr/>
          </a:p>
        </p:txBody>
      </p:sp>
      <p:sp>
        <p:nvSpPr>
          <p:cNvPr id="68" name="Google Shape;68;p17"/>
          <p:cNvSpPr txBox="1">
            <a:spLocks noGrp="1"/>
          </p:cNvSpPr>
          <p:nvPr>
            <p:ph type="subTitle" idx="3"/>
          </p:nvPr>
        </p:nvSpPr>
        <p:spPr>
          <a:xfrm>
            <a:off x="5483250" y="2696319"/>
            <a:ext cx="1305000" cy="36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700"/>
              <a:buFont typeface="Raleway Thin"/>
              <a:buNone/>
              <a:defRPr sz="1700">
                <a:solidFill>
                  <a:srgbClr val="FFFFFF"/>
                </a:solidFill>
                <a:latin typeface="Raleway Thin"/>
                <a:ea typeface="Raleway Thin"/>
                <a:cs typeface="Raleway Thin"/>
                <a:sym typeface="Raleway Thin"/>
              </a:defRPr>
            </a:lvl1pPr>
            <a:lvl2pPr lvl="1"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2pPr>
            <a:lvl3pPr lvl="2"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3pPr>
            <a:lvl4pPr lvl="3"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4pPr>
            <a:lvl5pPr lvl="4"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5pPr>
            <a:lvl6pPr lvl="5"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6pPr>
            <a:lvl7pPr lvl="6"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7pPr>
            <a:lvl8pPr lvl="7"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8pPr>
            <a:lvl9pPr lvl="8"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9pPr>
          </a:lstStyle>
          <a:p>
            <a:r>
              <a:rPr lang="en-US"/>
              <a:t>Click to edit Master subtitle style</a:t>
            </a:r>
            <a:endParaRPr/>
          </a:p>
        </p:txBody>
      </p:sp>
      <p:sp>
        <p:nvSpPr>
          <p:cNvPr id="69" name="Google Shape;69;p17"/>
          <p:cNvSpPr txBox="1">
            <a:spLocks noGrp="1"/>
          </p:cNvSpPr>
          <p:nvPr>
            <p:ph type="subTitle" idx="4"/>
          </p:nvPr>
        </p:nvSpPr>
        <p:spPr>
          <a:xfrm>
            <a:off x="2355750" y="4920080"/>
            <a:ext cx="1305000" cy="36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700"/>
              <a:buFont typeface="Raleway Thin"/>
              <a:buNone/>
              <a:defRPr sz="1700">
                <a:solidFill>
                  <a:srgbClr val="FFFFFF"/>
                </a:solidFill>
                <a:latin typeface="Raleway Thin"/>
                <a:ea typeface="Raleway Thin"/>
                <a:cs typeface="Raleway Thin"/>
                <a:sym typeface="Raleway Thin"/>
              </a:defRPr>
            </a:lvl1pPr>
            <a:lvl2pPr lvl="1"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2pPr>
            <a:lvl3pPr lvl="2"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3pPr>
            <a:lvl4pPr lvl="3"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4pPr>
            <a:lvl5pPr lvl="4"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5pPr>
            <a:lvl6pPr lvl="5"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6pPr>
            <a:lvl7pPr lvl="6"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7pPr>
            <a:lvl8pPr lvl="7"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8pPr>
            <a:lvl9pPr lvl="8"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9pPr>
          </a:lstStyle>
          <a:p>
            <a:r>
              <a:rPr lang="en-US"/>
              <a:t>Click to edit Master subtitle style</a:t>
            </a:r>
            <a:endParaRPr/>
          </a:p>
        </p:txBody>
      </p:sp>
      <p:sp>
        <p:nvSpPr>
          <p:cNvPr id="70" name="Google Shape;70;p17"/>
          <p:cNvSpPr txBox="1">
            <a:spLocks noGrp="1"/>
          </p:cNvSpPr>
          <p:nvPr>
            <p:ph type="subTitle" idx="5"/>
          </p:nvPr>
        </p:nvSpPr>
        <p:spPr>
          <a:xfrm>
            <a:off x="5483250" y="4909092"/>
            <a:ext cx="1305000" cy="36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700"/>
              <a:buFont typeface="Raleway Thin"/>
              <a:buNone/>
              <a:defRPr sz="1700">
                <a:solidFill>
                  <a:srgbClr val="FFFFFF"/>
                </a:solidFill>
                <a:latin typeface="Raleway Thin"/>
                <a:ea typeface="Raleway Thin"/>
                <a:cs typeface="Raleway Thin"/>
                <a:sym typeface="Raleway Thin"/>
              </a:defRPr>
            </a:lvl1pPr>
            <a:lvl2pPr lvl="1"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2pPr>
            <a:lvl3pPr lvl="2"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3pPr>
            <a:lvl4pPr lvl="3"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4pPr>
            <a:lvl5pPr lvl="4"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5pPr>
            <a:lvl6pPr lvl="5"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6pPr>
            <a:lvl7pPr lvl="6"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7pPr>
            <a:lvl8pPr lvl="7"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8pPr>
            <a:lvl9pPr lvl="8" algn="ctr" rtl="0">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9pPr>
          </a:lstStyle>
          <a:p>
            <a:r>
              <a:rPr lang="en-US"/>
              <a:t>Click to edit Master subtitle style</a:t>
            </a:r>
            <a:endParaRPr/>
          </a:p>
        </p:txBody>
      </p:sp>
      <p:sp>
        <p:nvSpPr>
          <p:cNvPr id="71" name="Google Shape;71;p17"/>
          <p:cNvSpPr txBox="1">
            <a:spLocks noGrp="1"/>
          </p:cNvSpPr>
          <p:nvPr>
            <p:ph type="subTitle" idx="6"/>
          </p:nvPr>
        </p:nvSpPr>
        <p:spPr>
          <a:xfrm>
            <a:off x="5222550" y="3072361"/>
            <a:ext cx="1826400" cy="344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300"/>
              <a:buNone/>
              <a:defRPr>
                <a:solidFill>
                  <a:schemeClr val="lt1"/>
                </a:solidFill>
              </a:defRPr>
            </a:lvl1pPr>
            <a:lvl2pPr lvl="1" algn="ctr" rtl="0">
              <a:spcBef>
                <a:spcPts val="1600"/>
              </a:spcBef>
              <a:spcAft>
                <a:spcPts val="0"/>
              </a:spcAft>
              <a:buClr>
                <a:schemeClr val="lt1"/>
              </a:buClr>
              <a:buSzPts val="1300"/>
              <a:buNone/>
              <a:defRPr>
                <a:solidFill>
                  <a:schemeClr val="lt1"/>
                </a:solidFill>
              </a:defRPr>
            </a:lvl2pPr>
            <a:lvl3pPr lvl="2" algn="ctr" rtl="0">
              <a:spcBef>
                <a:spcPts val="1600"/>
              </a:spcBef>
              <a:spcAft>
                <a:spcPts val="0"/>
              </a:spcAft>
              <a:buClr>
                <a:schemeClr val="lt1"/>
              </a:buClr>
              <a:buSzPts val="1300"/>
              <a:buNone/>
              <a:defRPr>
                <a:solidFill>
                  <a:schemeClr val="lt1"/>
                </a:solidFill>
              </a:defRPr>
            </a:lvl3pPr>
            <a:lvl4pPr lvl="3" algn="ctr" rtl="0">
              <a:spcBef>
                <a:spcPts val="1600"/>
              </a:spcBef>
              <a:spcAft>
                <a:spcPts val="0"/>
              </a:spcAft>
              <a:buClr>
                <a:schemeClr val="lt1"/>
              </a:buClr>
              <a:buSzPts val="1300"/>
              <a:buNone/>
              <a:defRPr>
                <a:solidFill>
                  <a:schemeClr val="lt1"/>
                </a:solidFill>
              </a:defRPr>
            </a:lvl4pPr>
            <a:lvl5pPr lvl="4" algn="ctr" rtl="0">
              <a:spcBef>
                <a:spcPts val="1600"/>
              </a:spcBef>
              <a:spcAft>
                <a:spcPts val="0"/>
              </a:spcAft>
              <a:buClr>
                <a:schemeClr val="lt1"/>
              </a:buClr>
              <a:buSzPts val="1300"/>
              <a:buNone/>
              <a:defRPr>
                <a:solidFill>
                  <a:schemeClr val="lt1"/>
                </a:solidFill>
              </a:defRPr>
            </a:lvl5pPr>
            <a:lvl6pPr lvl="5" algn="ctr" rtl="0">
              <a:spcBef>
                <a:spcPts val="1600"/>
              </a:spcBef>
              <a:spcAft>
                <a:spcPts val="0"/>
              </a:spcAft>
              <a:buClr>
                <a:schemeClr val="lt1"/>
              </a:buClr>
              <a:buSzPts val="1300"/>
              <a:buNone/>
              <a:defRPr>
                <a:solidFill>
                  <a:schemeClr val="lt1"/>
                </a:solidFill>
              </a:defRPr>
            </a:lvl6pPr>
            <a:lvl7pPr lvl="6" algn="ctr" rtl="0">
              <a:spcBef>
                <a:spcPts val="1600"/>
              </a:spcBef>
              <a:spcAft>
                <a:spcPts val="0"/>
              </a:spcAft>
              <a:buClr>
                <a:schemeClr val="lt1"/>
              </a:buClr>
              <a:buSzPts val="1300"/>
              <a:buNone/>
              <a:defRPr>
                <a:solidFill>
                  <a:schemeClr val="lt1"/>
                </a:solidFill>
              </a:defRPr>
            </a:lvl7pPr>
            <a:lvl8pPr lvl="7" algn="ctr" rtl="0">
              <a:spcBef>
                <a:spcPts val="1600"/>
              </a:spcBef>
              <a:spcAft>
                <a:spcPts val="0"/>
              </a:spcAft>
              <a:buClr>
                <a:schemeClr val="lt1"/>
              </a:buClr>
              <a:buSzPts val="1300"/>
              <a:buNone/>
              <a:defRPr>
                <a:solidFill>
                  <a:schemeClr val="lt1"/>
                </a:solidFill>
              </a:defRPr>
            </a:lvl8pPr>
            <a:lvl9pPr lvl="8" algn="ctr" rtl="0">
              <a:spcBef>
                <a:spcPts val="1600"/>
              </a:spcBef>
              <a:spcAft>
                <a:spcPts val="1600"/>
              </a:spcAft>
              <a:buClr>
                <a:schemeClr val="lt1"/>
              </a:buClr>
              <a:buSzPts val="1300"/>
              <a:buNone/>
              <a:defRPr>
                <a:solidFill>
                  <a:schemeClr val="lt1"/>
                </a:solidFill>
              </a:defRPr>
            </a:lvl9pPr>
          </a:lstStyle>
          <a:p>
            <a:r>
              <a:rPr lang="en-US"/>
              <a:t>Click to edit Master subtitle style</a:t>
            </a:r>
            <a:endParaRPr/>
          </a:p>
        </p:txBody>
      </p:sp>
      <p:sp>
        <p:nvSpPr>
          <p:cNvPr id="72" name="Google Shape;72;p17"/>
          <p:cNvSpPr txBox="1">
            <a:spLocks noGrp="1"/>
          </p:cNvSpPr>
          <p:nvPr>
            <p:ph type="subTitle" idx="7"/>
          </p:nvPr>
        </p:nvSpPr>
        <p:spPr>
          <a:xfrm>
            <a:off x="2095050" y="5287133"/>
            <a:ext cx="1826400" cy="344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300"/>
              <a:buNone/>
              <a:defRPr>
                <a:solidFill>
                  <a:schemeClr val="lt1"/>
                </a:solidFill>
              </a:defRPr>
            </a:lvl1pPr>
            <a:lvl2pPr lvl="1" algn="ctr" rtl="0">
              <a:spcBef>
                <a:spcPts val="1600"/>
              </a:spcBef>
              <a:spcAft>
                <a:spcPts val="0"/>
              </a:spcAft>
              <a:buClr>
                <a:schemeClr val="lt1"/>
              </a:buClr>
              <a:buSzPts val="1300"/>
              <a:buNone/>
              <a:defRPr>
                <a:solidFill>
                  <a:schemeClr val="lt1"/>
                </a:solidFill>
              </a:defRPr>
            </a:lvl2pPr>
            <a:lvl3pPr lvl="2" algn="ctr" rtl="0">
              <a:spcBef>
                <a:spcPts val="1600"/>
              </a:spcBef>
              <a:spcAft>
                <a:spcPts val="0"/>
              </a:spcAft>
              <a:buClr>
                <a:schemeClr val="lt1"/>
              </a:buClr>
              <a:buSzPts val="1300"/>
              <a:buNone/>
              <a:defRPr>
                <a:solidFill>
                  <a:schemeClr val="lt1"/>
                </a:solidFill>
              </a:defRPr>
            </a:lvl3pPr>
            <a:lvl4pPr lvl="3" algn="ctr" rtl="0">
              <a:spcBef>
                <a:spcPts val="1600"/>
              </a:spcBef>
              <a:spcAft>
                <a:spcPts val="0"/>
              </a:spcAft>
              <a:buClr>
                <a:schemeClr val="lt1"/>
              </a:buClr>
              <a:buSzPts val="1300"/>
              <a:buNone/>
              <a:defRPr>
                <a:solidFill>
                  <a:schemeClr val="lt1"/>
                </a:solidFill>
              </a:defRPr>
            </a:lvl4pPr>
            <a:lvl5pPr lvl="4" algn="ctr" rtl="0">
              <a:spcBef>
                <a:spcPts val="1600"/>
              </a:spcBef>
              <a:spcAft>
                <a:spcPts val="0"/>
              </a:spcAft>
              <a:buClr>
                <a:schemeClr val="lt1"/>
              </a:buClr>
              <a:buSzPts val="1300"/>
              <a:buNone/>
              <a:defRPr>
                <a:solidFill>
                  <a:schemeClr val="lt1"/>
                </a:solidFill>
              </a:defRPr>
            </a:lvl5pPr>
            <a:lvl6pPr lvl="5" algn="ctr" rtl="0">
              <a:spcBef>
                <a:spcPts val="1600"/>
              </a:spcBef>
              <a:spcAft>
                <a:spcPts val="0"/>
              </a:spcAft>
              <a:buClr>
                <a:schemeClr val="lt1"/>
              </a:buClr>
              <a:buSzPts val="1300"/>
              <a:buNone/>
              <a:defRPr>
                <a:solidFill>
                  <a:schemeClr val="lt1"/>
                </a:solidFill>
              </a:defRPr>
            </a:lvl6pPr>
            <a:lvl7pPr lvl="6" algn="ctr" rtl="0">
              <a:spcBef>
                <a:spcPts val="1600"/>
              </a:spcBef>
              <a:spcAft>
                <a:spcPts val="0"/>
              </a:spcAft>
              <a:buClr>
                <a:schemeClr val="lt1"/>
              </a:buClr>
              <a:buSzPts val="1300"/>
              <a:buNone/>
              <a:defRPr>
                <a:solidFill>
                  <a:schemeClr val="lt1"/>
                </a:solidFill>
              </a:defRPr>
            </a:lvl7pPr>
            <a:lvl8pPr lvl="7" algn="ctr" rtl="0">
              <a:spcBef>
                <a:spcPts val="1600"/>
              </a:spcBef>
              <a:spcAft>
                <a:spcPts val="0"/>
              </a:spcAft>
              <a:buClr>
                <a:schemeClr val="lt1"/>
              </a:buClr>
              <a:buSzPts val="1300"/>
              <a:buNone/>
              <a:defRPr>
                <a:solidFill>
                  <a:schemeClr val="lt1"/>
                </a:solidFill>
              </a:defRPr>
            </a:lvl8pPr>
            <a:lvl9pPr lvl="8" algn="ctr" rtl="0">
              <a:spcBef>
                <a:spcPts val="1600"/>
              </a:spcBef>
              <a:spcAft>
                <a:spcPts val="1600"/>
              </a:spcAft>
              <a:buClr>
                <a:schemeClr val="lt1"/>
              </a:buClr>
              <a:buSzPts val="1300"/>
              <a:buNone/>
              <a:defRPr>
                <a:solidFill>
                  <a:schemeClr val="lt1"/>
                </a:solidFill>
              </a:defRPr>
            </a:lvl9pPr>
          </a:lstStyle>
          <a:p>
            <a:r>
              <a:rPr lang="en-US"/>
              <a:t>Click to edit Master subtitle style</a:t>
            </a:r>
            <a:endParaRPr/>
          </a:p>
        </p:txBody>
      </p:sp>
      <p:sp>
        <p:nvSpPr>
          <p:cNvPr id="73" name="Google Shape;73;p17"/>
          <p:cNvSpPr txBox="1">
            <a:spLocks noGrp="1"/>
          </p:cNvSpPr>
          <p:nvPr>
            <p:ph type="subTitle" idx="8"/>
          </p:nvPr>
        </p:nvSpPr>
        <p:spPr>
          <a:xfrm>
            <a:off x="5222550" y="5287133"/>
            <a:ext cx="1826400" cy="344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300"/>
              <a:buNone/>
              <a:defRPr>
                <a:solidFill>
                  <a:schemeClr val="lt1"/>
                </a:solidFill>
              </a:defRPr>
            </a:lvl1pPr>
            <a:lvl2pPr lvl="1" algn="ctr" rtl="0">
              <a:spcBef>
                <a:spcPts val="1600"/>
              </a:spcBef>
              <a:spcAft>
                <a:spcPts val="0"/>
              </a:spcAft>
              <a:buClr>
                <a:schemeClr val="lt1"/>
              </a:buClr>
              <a:buSzPts val="1300"/>
              <a:buNone/>
              <a:defRPr>
                <a:solidFill>
                  <a:schemeClr val="lt1"/>
                </a:solidFill>
              </a:defRPr>
            </a:lvl2pPr>
            <a:lvl3pPr lvl="2" algn="ctr" rtl="0">
              <a:spcBef>
                <a:spcPts val="1600"/>
              </a:spcBef>
              <a:spcAft>
                <a:spcPts val="0"/>
              </a:spcAft>
              <a:buClr>
                <a:schemeClr val="lt1"/>
              </a:buClr>
              <a:buSzPts val="1300"/>
              <a:buNone/>
              <a:defRPr>
                <a:solidFill>
                  <a:schemeClr val="lt1"/>
                </a:solidFill>
              </a:defRPr>
            </a:lvl3pPr>
            <a:lvl4pPr lvl="3" algn="ctr" rtl="0">
              <a:spcBef>
                <a:spcPts val="1600"/>
              </a:spcBef>
              <a:spcAft>
                <a:spcPts val="0"/>
              </a:spcAft>
              <a:buClr>
                <a:schemeClr val="lt1"/>
              </a:buClr>
              <a:buSzPts val="1300"/>
              <a:buNone/>
              <a:defRPr>
                <a:solidFill>
                  <a:schemeClr val="lt1"/>
                </a:solidFill>
              </a:defRPr>
            </a:lvl4pPr>
            <a:lvl5pPr lvl="4" algn="ctr" rtl="0">
              <a:spcBef>
                <a:spcPts val="1600"/>
              </a:spcBef>
              <a:spcAft>
                <a:spcPts val="0"/>
              </a:spcAft>
              <a:buClr>
                <a:schemeClr val="lt1"/>
              </a:buClr>
              <a:buSzPts val="1300"/>
              <a:buNone/>
              <a:defRPr>
                <a:solidFill>
                  <a:schemeClr val="lt1"/>
                </a:solidFill>
              </a:defRPr>
            </a:lvl5pPr>
            <a:lvl6pPr lvl="5" algn="ctr" rtl="0">
              <a:spcBef>
                <a:spcPts val="1600"/>
              </a:spcBef>
              <a:spcAft>
                <a:spcPts val="0"/>
              </a:spcAft>
              <a:buClr>
                <a:schemeClr val="lt1"/>
              </a:buClr>
              <a:buSzPts val="1300"/>
              <a:buNone/>
              <a:defRPr>
                <a:solidFill>
                  <a:schemeClr val="lt1"/>
                </a:solidFill>
              </a:defRPr>
            </a:lvl6pPr>
            <a:lvl7pPr lvl="6" algn="ctr" rtl="0">
              <a:spcBef>
                <a:spcPts val="1600"/>
              </a:spcBef>
              <a:spcAft>
                <a:spcPts val="0"/>
              </a:spcAft>
              <a:buClr>
                <a:schemeClr val="lt1"/>
              </a:buClr>
              <a:buSzPts val="1300"/>
              <a:buNone/>
              <a:defRPr>
                <a:solidFill>
                  <a:schemeClr val="lt1"/>
                </a:solidFill>
              </a:defRPr>
            </a:lvl7pPr>
            <a:lvl8pPr lvl="7" algn="ctr" rtl="0">
              <a:spcBef>
                <a:spcPts val="1600"/>
              </a:spcBef>
              <a:spcAft>
                <a:spcPts val="0"/>
              </a:spcAft>
              <a:buClr>
                <a:schemeClr val="lt1"/>
              </a:buClr>
              <a:buSzPts val="1300"/>
              <a:buNone/>
              <a:defRPr>
                <a:solidFill>
                  <a:schemeClr val="lt1"/>
                </a:solidFill>
              </a:defRPr>
            </a:lvl8pPr>
            <a:lvl9pPr lvl="8" algn="ctr" rtl="0">
              <a:spcBef>
                <a:spcPts val="1600"/>
              </a:spcBef>
              <a:spcAft>
                <a:spcPts val="1600"/>
              </a:spcAft>
              <a:buClr>
                <a:schemeClr val="lt1"/>
              </a:buClr>
              <a:buSzPts val="1300"/>
              <a:buNone/>
              <a:defRPr>
                <a:solidFill>
                  <a:schemeClr val="lt1"/>
                </a:solidFill>
              </a:defRPr>
            </a:lvl9pPr>
          </a:lstStyle>
          <a:p>
            <a:r>
              <a:rPr lang="en-US"/>
              <a:t>Click to edit Master subtitle style</a:t>
            </a:r>
            <a:endParaRPr/>
          </a:p>
        </p:txBody>
      </p:sp>
      <p:sp>
        <p:nvSpPr>
          <p:cNvPr id="74" name="Google Shape;74;p17"/>
          <p:cNvSpPr txBox="1">
            <a:spLocks noGrp="1"/>
          </p:cNvSpPr>
          <p:nvPr>
            <p:ph type="ctrTitle"/>
          </p:nvPr>
        </p:nvSpPr>
        <p:spPr>
          <a:xfrm>
            <a:off x="693853" y="979905"/>
            <a:ext cx="7388700" cy="848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rgbClr val="FFFFFF"/>
              </a:buClr>
              <a:buSzPts val="2700"/>
              <a:buNone/>
              <a:defRPr sz="2700">
                <a:solidFill>
                  <a:srgbClr val="FFFFFF"/>
                </a:solidFill>
              </a:defRPr>
            </a:lvl1pPr>
            <a:lvl2pPr lvl="1" algn="ctr" rtl="0">
              <a:spcBef>
                <a:spcPts val="0"/>
              </a:spcBef>
              <a:spcAft>
                <a:spcPts val="0"/>
              </a:spcAft>
              <a:buClr>
                <a:srgbClr val="FFFFFF"/>
              </a:buClr>
              <a:buSzPts val="2700"/>
              <a:buNone/>
              <a:defRPr sz="2700">
                <a:solidFill>
                  <a:srgbClr val="FFFFFF"/>
                </a:solidFill>
              </a:defRPr>
            </a:lvl2pPr>
            <a:lvl3pPr lvl="2" algn="ctr" rtl="0">
              <a:spcBef>
                <a:spcPts val="0"/>
              </a:spcBef>
              <a:spcAft>
                <a:spcPts val="0"/>
              </a:spcAft>
              <a:buClr>
                <a:srgbClr val="FFFFFF"/>
              </a:buClr>
              <a:buSzPts val="2700"/>
              <a:buNone/>
              <a:defRPr sz="2700">
                <a:solidFill>
                  <a:srgbClr val="FFFFFF"/>
                </a:solidFill>
              </a:defRPr>
            </a:lvl3pPr>
            <a:lvl4pPr lvl="3" algn="ctr" rtl="0">
              <a:spcBef>
                <a:spcPts val="0"/>
              </a:spcBef>
              <a:spcAft>
                <a:spcPts val="0"/>
              </a:spcAft>
              <a:buClr>
                <a:srgbClr val="FFFFFF"/>
              </a:buClr>
              <a:buSzPts val="2700"/>
              <a:buNone/>
              <a:defRPr sz="2700">
                <a:solidFill>
                  <a:srgbClr val="FFFFFF"/>
                </a:solidFill>
              </a:defRPr>
            </a:lvl4pPr>
            <a:lvl5pPr lvl="4" algn="ctr" rtl="0">
              <a:spcBef>
                <a:spcPts val="0"/>
              </a:spcBef>
              <a:spcAft>
                <a:spcPts val="0"/>
              </a:spcAft>
              <a:buClr>
                <a:srgbClr val="FFFFFF"/>
              </a:buClr>
              <a:buSzPts val="2700"/>
              <a:buNone/>
              <a:defRPr sz="2700">
                <a:solidFill>
                  <a:srgbClr val="FFFFFF"/>
                </a:solidFill>
              </a:defRPr>
            </a:lvl5pPr>
            <a:lvl6pPr lvl="5" algn="ctr" rtl="0">
              <a:spcBef>
                <a:spcPts val="0"/>
              </a:spcBef>
              <a:spcAft>
                <a:spcPts val="0"/>
              </a:spcAft>
              <a:buClr>
                <a:srgbClr val="FFFFFF"/>
              </a:buClr>
              <a:buSzPts val="2700"/>
              <a:buNone/>
              <a:defRPr sz="2700">
                <a:solidFill>
                  <a:srgbClr val="FFFFFF"/>
                </a:solidFill>
              </a:defRPr>
            </a:lvl6pPr>
            <a:lvl7pPr lvl="6" algn="ctr" rtl="0">
              <a:spcBef>
                <a:spcPts val="0"/>
              </a:spcBef>
              <a:spcAft>
                <a:spcPts val="0"/>
              </a:spcAft>
              <a:buClr>
                <a:srgbClr val="FFFFFF"/>
              </a:buClr>
              <a:buSzPts val="2700"/>
              <a:buNone/>
              <a:defRPr sz="2700">
                <a:solidFill>
                  <a:srgbClr val="FFFFFF"/>
                </a:solidFill>
              </a:defRPr>
            </a:lvl7pPr>
            <a:lvl8pPr lvl="7" algn="ctr" rtl="0">
              <a:spcBef>
                <a:spcPts val="0"/>
              </a:spcBef>
              <a:spcAft>
                <a:spcPts val="0"/>
              </a:spcAft>
              <a:buClr>
                <a:srgbClr val="FFFFFF"/>
              </a:buClr>
              <a:buSzPts val="2700"/>
              <a:buNone/>
              <a:defRPr sz="2700">
                <a:solidFill>
                  <a:srgbClr val="FFFFFF"/>
                </a:solidFill>
              </a:defRPr>
            </a:lvl8pPr>
            <a:lvl9pPr lvl="8" algn="ctr" rtl="0">
              <a:spcBef>
                <a:spcPts val="0"/>
              </a:spcBef>
              <a:spcAft>
                <a:spcPts val="0"/>
              </a:spcAft>
              <a:buClr>
                <a:srgbClr val="FFFFFF"/>
              </a:buClr>
              <a:buSzPts val="2700"/>
              <a:buNone/>
              <a:defRPr sz="2700">
                <a:solidFill>
                  <a:srgbClr val="FFFFFF"/>
                </a:solidFill>
              </a:defRPr>
            </a:lvl9pPr>
          </a:lstStyle>
          <a:p>
            <a:r>
              <a:rPr lang="en-US"/>
              <a:t>Click to edit Master title style</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blipFill>
          <a:blip r:embed="rId2">
            <a:alphaModFix/>
          </a:blip>
          <a:stretch>
            <a:fillRect/>
          </a:stretch>
        </a:blipFill>
        <a:effectLst/>
      </p:bgPr>
    </p:bg>
    <p:spTree>
      <p:nvGrpSpPr>
        <p:cNvPr id="1" name="Shape 75"/>
        <p:cNvGrpSpPr/>
        <p:nvPr/>
      </p:nvGrpSpPr>
      <p:grpSpPr>
        <a:xfrm>
          <a:off x="0" y="0"/>
          <a:ext cx="0" cy="0"/>
          <a:chOff x="0" y="0"/>
          <a:chExt cx="0" cy="0"/>
        </a:xfrm>
      </p:grpSpPr>
      <p:sp>
        <p:nvSpPr>
          <p:cNvPr id="76" name="Google Shape;76;p18"/>
          <p:cNvSpPr txBox="1">
            <a:spLocks noGrp="1"/>
          </p:cNvSpPr>
          <p:nvPr>
            <p:ph type="subTitle" idx="1"/>
          </p:nvPr>
        </p:nvSpPr>
        <p:spPr>
          <a:xfrm>
            <a:off x="1340815" y="4311777"/>
            <a:ext cx="1850400" cy="42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solidFill>
                  <a:schemeClr val="lt1"/>
                </a:solidFill>
                <a:latin typeface="Raleway Thin"/>
                <a:ea typeface="Raleway Thin"/>
                <a:cs typeface="Raleway Thin"/>
                <a:sym typeface="Raleway Thin"/>
              </a:defRPr>
            </a:lvl1pPr>
            <a:lvl2pPr lvl="1" algn="ctr" rtl="0">
              <a:lnSpc>
                <a:spcPct val="100000"/>
              </a:lnSpc>
              <a:spcBef>
                <a:spcPts val="1600"/>
              </a:spcBef>
              <a:spcAft>
                <a:spcPts val="0"/>
              </a:spcAft>
              <a:buNone/>
              <a:defRPr sz="1700" b="1">
                <a:solidFill>
                  <a:schemeClr val="lt1"/>
                </a:solidFill>
                <a:latin typeface="Raleway"/>
                <a:ea typeface="Raleway"/>
                <a:cs typeface="Raleway"/>
                <a:sym typeface="Raleway"/>
              </a:defRPr>
            </a:lvl2pPr>
            <a:lvl3pPr lvl="2" algn="ctr" rtl="0">
              <a:lnSpc>
                <a:spcPct val="100000"/>
              </a:lnSpc>
              <a:spcBef>
                <a:spcPts val="1600"/>
              </a:spcBef>
              <a:spcAft>
                <a:spcPts val="0"/>
              </a:spcAft>
              <a:buNone/>
              <a:defRPr sz="1700" b="1">
                <a:solidFill>
                  <a:schemeClr val="lt1"/>
                </a:solidFill>
                <a:latin typeface="Raleway"/>
                <a:ea typeface="Raleway"/>
                <a:cs typeface="Raleway"/>
                <a:sym typeface="Raleway"/>
              </a:defRPr>
            </a:lvl3pPr>
            <a:lvl4pPr lvl="3" algn="ctr" rtl="0">
              <a:lnSpc>
                <a:spcPct val="100000"/>
              </a:lnSpc>
              <a:spcBef>
                <a:spcPts val="1600"/>
              </a:spcBef>
              <a:spcAft>
                <a:spcPts val="0"/>
              </a:spcAft>
              <a:buNone/>
              <a:defRPr sz="1700" b="1">
                <a:solidFill>
                  <a:schemeClr val="lt1"/>
                </a:solidFill>
                <a:latin typeface="Raleway"/>
                <a:ea typeface="Raleway"/>
                <a:cs typeface="Raleway"/>
                <a:sym typeface="Raleway"/>
              </a:defRPr>
            </a:lvl4pPr>
            <a:lvl5pPr lvl="4" algn="ctr" rtl="0">
              <a:lnSpc>
                <a:spcPct val="100000"/>
              </a:lnSpc>
              <a:spcBef>
                <a:spcPts val="1600"/>
              </a:spcBef>
              <a:spcAft>
                <a:spcPts val="0"/>
              </a:spcAft>
              <a:buNone/>
              <a:defRPr sz="1700" b="1">
                <a:solidFill>
                  <a:schemeClr val="lt1"/>
                </a:solidFill>
                <a:latin typeface="Raleway"/>
                <a:ea typeface="Raleway"/>
                <a:cs typeface="Raleway"/>
                <a:sym typeface="Raleway"/>
              </a:defRPr>
            </a:lvl5pPr>
            <a:lvl6pPr lvl="5" algn="ctr" rtl="0">
              <a:lnSpc>
                <a:spcPct val="100000"/>
              </a:lnSpc>
              <a:spcBef>
                <a:spcPts val="1600"/>
              </a:spcBef>
              <a:spcAft>
                <a:spcPts val="0"/>
              </a:spcAft>
              <a:buNone/>
              <a:defRPr sz="1700" b="1">
                <a:solidFill>
                  <a:schemeClr val="lt1"/>
                </a:solidFill>
                <a:latin typeface="Raleway"/>
                <a:ea typeface="Raleway"/>
                <a:cs typeface="Raleway"/>
                <a:sym typeface="Raleway"/>
              </a:defRPr>
            </a:lvl6pPr>
            <a:lvl7pPr lvl="6" algn="ctr" rtl="0">
              <a:lnSpc>
                <a:spcPct val="100000"/>
              </a:lnSpc>
              <a:spcBef>
                <a:spcPts val="1600"/>
              </a:spcBef>
              <a:spcAft>
                <a:spcPts val="0"/>
              </a:spcAft>
              <a:buNone/>
              <a:defRPr sz="1700" b="1">
                <a:solidFill>
                  <a:schemeClr val="lt1"/>
                </a:solidFill>
                <a:latin typeface="Raleway"/>
                <a:ea typeface="Raleway"/>
                <a:cs typeface="Raleway"/>
                <a:sym typeface="Raleway"/>
              </a:defRPr>
            </a:lvl7pPr>
            <a:lvl8pPr lvl="7" algn="ctr" rtl="0">
              <a:lnSpc>
                <a:spcPct val="100000"/>
              </a:lnSpc>
              <a:spcBef>
                <a:spcPts val="1600"/>
              </a:spcBef>
              <a:spcAft>
                <a:spcPts val="0"/>
              </a:spcAft>
              <a:buNone/>
              <a:defRPr sz="1700" b="1">
                <a:solidFill>
                  <a:schemeClr val="lt1"/>
                </a:solidFill>
                <a:latin typeface="Raleway"/>
                <a:ea typeface="Raleway"/>
                <a:cs typeface="Raleway"/>
                <a:sym typeface="Raleway"/>
              </a:defRPr>
            </a:lvl8pPr>
            <a:lvl9pPr lvl="8" algn="ctr" rtl="0">
              <a:lnSpc>
                <a:spcPct val="100000"/>
              </a:lnSpc>
              <a:spcBef>
                <a:spcPts val="1600"/>
              </a:spcBef>
              <a:spcAft>
                <a:spcPts val="1600"/>
              </a:spcAft>
              <a:buNone/>
              <a:defRPr sz="1700" b="1">
                <a:solidFill>
                  <a:schemeClr val="lt1"/>
                </a:solidFill>
                <a:latin typeface="Raleway"/>
                <a:ea typeface="Raleway"/>
                <a:cs typeface="Raleway"/>
                <a:sym typeface="Raleway"/>
              </a:defRPr>
            </a:lvl9pPr>
          </a:lstStyle>
          <a:p>
            <a:r>
              <a:rPr lang="en-US"/>
              <a:t>Click to edit Master subtitle style</a:t>
            </a:r>
            <a:endParaRPr/>
          </a:p>
        </p:txBody>
      </p:sp>
      <p:sp>
        <p:nvSpPr>
          <p:cNvPr id="77" name="Google Shape;77;p18"/>
          <p:cNvSpPr txBox="1">
            <a:spLocks noGrp="1"/>
          </p:cNvSpPr>
          <p:nvPr>
            <p:ph type="subTitle" idx="2"/>
          </p:nvPr>
        </p:nvSpPr>
        <p:spPr>
          <a:xfrm>
            <a:off x="5952785" y="4323371"/>
            <a:ext cx="1850400" cy="42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solidFill>
                  <a:schemeClr val="lt1"/>
                </a:solidFill>
                <a:latin typeface="Raleway Thin"/>
                <a:ea typeface="Raleway Thin"/>
                <a:cs typeface="Raleway Thin"/>
                <a:sym typeface="Raleway Thin"/>
              </a:defRPr>
            </a:lvl1pPr>
            <a:lvl2pPr lvl="1" algn="ctr" rtl="0">
              <a:lnSpc>
                <a:spcPct val="100000"/>
              </a:lnSpc>
              <a:spcBef>
                <a:spcPts val="1600"/>
              </a:spcBef>
              <a:spcAft>
                <a:spcPts val="0"/>
              </a:spcAft>
              <a:buNone/>
              <a:defRPr sz="1700" b="1">
                <a:solidFill>
                  <a:schemeClr val="lt1"/>
                </a:solidFill>
                <a:latin typeface="Raleway"/>
                <a:ea typeface="Raleway"/>
                <a:cs typeface="Raleway"/>
                <a:sym typeface="Raleway"/>
              </a:defRPr>
            </a:lvl2pPr>
            <a:lvl3pPr lvl="2" algn="ctr" rtl="0">
              <a:lnSpc>
                <a:spcPct val="100000"/>
              </a:lnSpc>
              <a:spcBef>
                <a:spcPts val="1600"/>
              </a:spcBef>
              <a:spcAft>
                <a:spcPts val="0"/>
              </a:spcAft>
              <a:buNone/>
              <a:defRPr sz="1700" b="1">
                <a:solidFill>
                  <a:schemeClr val="lt1"/>
                </a:solidFill>
                <a:latin typeface="Raleway"/>
                <a:ea typeface="Raleway"/>
                <a:cs typeface="Raleway"/>
                <a:sym typeface="Raleway"/>
              </a:defRPr>
            </a:lvl3pPr>
            <a:lvl4pPr lvl="3" algn="ctr" rtl="0">
              <a:lnSpc>
                <a:spcPct val="100000"/>
              </a:lnSpc>
              <a:spcBef>
                <a:spcPts val="1600"/>
              </a:spcBef>
              <a:spcAft>
                <a:spcPts val="0"/>
              </a:spcAft>
              <a:buNone/>
              <a:defRPr sz="1700" b="1">
                <a:solidFill>
                  <a:schemeClr val="lt1"/>
                </a:solidFill>
                <a:latin typeface="Raleway"/>
                <a:ea typeface="Raleway"/>
                <a:cs typeface="Raleway"/>
                <a:sym typeface="Raleway"/>
              </a:defRPr>
            </a:lvl4pPr>
            <a:lvl5pPr lvl="4" algn="ctr" rtl="0">
              <a:lnSpc>
                <a:spcPct val="100000"/>
              </a:lnSpc>
              <a:spcBef>
                <a:spcPts val="1600"/>
              </a:spcBef>
              <a:spcAft>
                <a:spcPts val="0"/>
              </a:spcAft>
              <a:buNone/>
              <a:defRPr sz="1700" b="1">
                <a:solidFill>
                  <a:schemeClr val="lt1"/>
                </a:solidFill>
                <a:latin typeface="Raleway"/>
                <a:ea typeface="Raleway"/>
                <a:cs typeface="Raleway"/>
                <a:sym typeface="Raleway"/>
              </a:defRPr>
            </a:lvl5pPr>
            <a:lvl6pPr lvl="5" algn="ctr" rtl="0">
              <a:lnSpc>
                <a:spcPct val="100000"/>
              </a:lnSpc>
              <a:spcBef>
                <a:spcPts val="1600"/>
              </a:spcBef>
              <a:spcAft>
                <a:spcPts val="0"/>
              </a:spcAft>
              <a:buNone/>
              <a:defRPr sz="1700" b="1">
                <a:solidFill>
                  <a:schemeClr val="lt1"/>
                </a:solidFill>
                <a:latin typeface="Raleway"/>
                <a:ea typeface="Raleway"/>
                <a:cs typeface="Raleway"/>
                <a:sym typeface="Raleway"/>
              </a:defRPr>
            </a:lvl6pPr>
            <a:lvl7pPr lvl="6" algn="ctr" rtl="0">
              <a:lnSpc>
                <a:spcPct val="100000"/>
              </a:lnSpc>
              <a:spcBef>
                <a:spcPts val="1600"/>
              </a:spcBef>
              <a:spcAft>
                <a:spcPts val="0"/>
              </a:spcAft>
              <a:buNone/>
              <a:defRPr sz="1700" b="1">
                <a:solidFill>
                  <a:schemeClr val="lt1"/>
                </a:solidFill>
                <a:latin typeface="Raleway"/>
                <a:ea typeface="Raleway"/>
                <a:cs typeface="Raleway"/>
                <a:sym typeface="Raleway"/>
              </a:defRPr>
            </a:lvl7pPr>
            <a:lvl8pPr lvl="7" algn="ctr" rtl="0">
              <a:lnSpc>
                <a:spcPct val="100000"/>
              </a:lnSpc>
              <a:spcBef>
                <a:spcPts val="1600"/>
              </a:spcBef>
              <a:spcAft>
                <a:spcPts val="0"/>
              </a:spcAft>
              <a:buNone/>
              <a:defRPr sz="1700" b="1">
                <a:solidFill>
                  <a:schemeClr val="lt1"/>
                </a:solidFill>
                <a:latin typeface="Raleway"/>
                <a:ea typeface="Raleway"/>
                <a:cs typeface="Raleway"/>
                <a:sym typeface="Raleway"/>
              </a:defRPr>
            </a:lvl8pPr>
            <a:lvl9pPr lvl="8" algn="ctr" rtl="0">
              <a:lnSpc>
                <a:spcPct val="100000"/>
              </a:lnSpc>
              <a:spcBef>
                <a:spcPts val="1600"/>
              </a:spcBef>
              <a:spcAft>
                <a:spcPts val="1600"/>
              </a:spcAft>
              <a:buNone/>
              <a:defRPr sz="1700" b="1">
                <a:solidFill>
                  <a:schemeClr val="lt1"/>
                </a:solidFill>
                <a:latin typeface="Raleway"/>
                <a:ea typeface="Raleway"/>
                <a:cs typeface="Raleway"/>
                <a:sym typeface="Raleway"/>
              </a:defRPr>
            </a:lvl9pPr>
          </a:lstStyle>
          <a:p>
            <a:r>
              <a:rPr lang="en-US"/>
              <a:t>Click to edit Master subtitle style</a:t>
            </a:r>
            <a:endParaRPr/>
          </a:p>
        </p:txBody>
      </p:sp>
      <p:sp>
        <p:nvSpPr>
          <p:cNvPr id="78" name="Google Shape;78;p18"/>
          <p:cNvSpPr txBox="1">
            <a:spLocks noGrp="1"/>
          </p:cNvSpPr>
          <p:nvPr>
            <p:ph type="subTitle" idx="3"/>
          </p:nvPr>
        </p:nvSpPr>
        <p:spPr>
          <a:xfrm>
            <a:off x="3668467" y="4323371"/>
            <a:ext cx="1850400" cy="42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solidFill>
                  <a:schemeClr val="lt1"/>
                </a:solidFill>
                <a:latin typeface="Raleway Thin"/>
                <a:ea typeface="Raleway Thin"/>
                <a:cs typeface="Raleway Thin"/>
                <a:sym typeface="Raleway Thin"/>
              </a:defRPr>
            </a:lvl1pPr>
            <a:lvl2pPr lvl="1" algn="ctr" rtl="0">
              <a:lnSpc>
                <a:spcPct val="100000"/>
              </a:lnSpc>
              <a:spcBef>
                <a:spcPts val="1600"/>
              </a:spcBef>
              <a:spcAft>
                <a:spcPts val="0"/>
              </a:spcAft>
              <a:buNone/>
              <a:defRPr sz="1700" b="1">
                <a:solidFill>
                  <a:schemeClr val="lt1"/>
                </a:solidFill>
                <a:latin typeface="Raleway"/>
                <a:ea typeface="Raleway"/>
                <a:cs typeface="Raleway"/>
                <a:sym typeface="Raleway"/>
              </a:defRPr>
            </a:lvl2pPr>
            <a:lvl3pPr lvl="2" algn="ctr" rtl="0">
              <a:lnSpc>
                <a:spcPct val="100000"/>
              </a:lnSpc>
              <a:spcBef>
                <a:spcPts val="1600"/>
              </a:spcBef>
              <a:spcAft>
                <a:spcPts val="0"/>
              </a:spcAft>
              <a:buNone/>
              <a:defRPr sz="1700" b="1">
                <a:solidFill>
                  <a:schemeClr val="lt1"/>
                </a:solidFill>
                <a:latin typeface="Raleway"/>
                <a:ea typeface="Raleway"/>
                <a:cs typeface="Raleway"/>
                <a:sym typeface="Raleway"/>
              </a:defRPr>
            </a:lvl3pPr>
            <a:lvl4pPr lvl="3" algn="ctr" rtl="0">
              <a:lnSpc>
                <a:spcPct val="100000"/>
              </a:lnSpc>
              <a:spcBef>
                <a:spcPts val="1600"/>
              </a:spcBef>
              <a:spcAft>
                <a:spcPts val="0"/>
              </a:spcAft>
              <a:buNone/>
              <a:defRPr sz="1700" b="1">
                <a:solidFill>
                  <a:schemeClr val="lt1"/>
                </a:solidFill>
                <a:latin typeface="Raleway"/>
                <a:ea typeface="Raleway"/>
                <a:cs typeface="Raleway"/>
                <a:sym typeface="Raleway"/>
              </a:defRPr>
            </a:lvl4pPr>
            <a:lvl5pPr lvl="4" algn="ctr" rtl="0">
              <a:lnSpc>
                <a:spcPct val="100000"/>
              </a:lnSpc>
              <a:spcBef>
                <a:spcPts val="1600"/>
              </a:spcBef>
              <a:spcAft>
                <a:spcPts val="0"/>
              </a:spcAft>
              <a:buNone/>
              <a:defRPr sz="1700" b="1">
                <a:solidFill>
                  <a:schemeClr val="lt1"/>
                </a:solidFill>
                <a:latin typeface="Raleway"/>
                <a:ea typeface="Raleway"/>
                <a:cs typeface="Raleway"/>
                <a:sym typeface="Raleway"/>
              </a:defRPr>
            </a:lvl5pPr>
            <a:lvl6pPr lvl="5" algn="ctr" rtl="0">
              <a:lnSpc>
                <a:spcPct val="100000"/>
              </a:lnSpc>
              <a:spcBef>
                <a:spcPts val="1600"/>
              </a:spcBef>
              <a:spcAft>
                <a:spcPts val="0"/>
              </a:spcAft>
              <a:buNone/>
              <a:defRPr sz="1700" b="1">
                <a:solidFill>
                  <a:schemeClr val="lt1"/>
                </a:solidFill>
                <a:latin typeface="Raleway"/>
                <a:ea typeface="Raleway"/>
                <a:cs typeface="Raleway"/>
                <a:sym typeface="Raleway"/>
              </a:defRPr>
            </a:lvl6pPr>
            <a:lvl7pPr lvl="6" algn="ctr" rtl="0">
              <a:lnSpc>
                <a:spcPct val="100000"/>
              </a:lnSpc>
              <a:spcBef>
                <a:spcPts val="1600"/>
              </a:spcBef>
              <a:spcAft>
                <a:spcPts val="0"/>
              </a:spcAft>
              <a:buNone/>
              <a:defRPr sz="1700" b="1">
                <a:solidFill>
                  <a:schemeClr val="lt1"/>
                </a:solidFill>
                <a:latin typeface="Raleway"/>
                <a:ea typeface="Raleway"/>
                <a:cs typeface="Raleway"/>
                <a:sym typeface="Raleway"/>
              </a:defRPr>
            </a:lvl7pPr>
            <a:lvl8pPr lvl="7" algn="ctr" rtl="0">
              <a:lnSpc>
                <a:spcPct val="100000"/>
              </a:lnSpc>
              <a:spcBef>
                <a:spcPts val="1600"/>
              </a:spcBef>
              <a:spcAft>
                <a:spcPts val="0"/>
              </a:spcAft>
              <a:buNone/>
              <a:defRPr sz="1700" b="1">
                <a:solidFill>
                  <a:schemeClr val="lt1"/>
                </a:solidFill>
                <a:latin typeface="Raleway"/>
                <a:ea typeface="Raleway"/>
                <a:cs typeface="Raleway"/>
                <a:sym typeface="Raleway"/>
              </a:defRPr>
            </a:lvl8pPr>
            <a:lvl9pPr lvl="8" algn="ctr" rtl="0">
              <a:lnSpc>
                <a:spcPct val="100000"/>
              </a:lnSpc>
              <a:spcBef>
                <a:spcPts val="1600"/>
              </a:spcBef>
              <a:spcAft>
                <a:spcPts val="1600"/>
              </a:spcAft>
              <a:buNone/>
              <a:defRPr sz="1700" b="1">
                <a:solidFill>
                  <a:schemeClr val="lt1"/>
                </a:solidFill>
                <a:latin typeface="Raleway"/>
                <a:ea typeface="Raleway"/>
                <a:cs typeface="Raleway"/>
                <a:sym typeface="Raleway"/>
              </a:defRPr>
            </a:lvl9pPr>
          </a:lstStyle>
          <a:p>
            <a:r>
              <a:rPr lang="en-US"/>
              <a:t>Click to edit Master subtitle style</a:t>
            </a:r>
            <a:endParaRPr/>
          </a:p>
        </p:txBody>
      </p:sp>
      <p:sp>
        <p:nvSpPr>
          <p:cNvPr id="79" name="Google Shape;79;p18"/>
          <p:cNvSpPr txBox="1">
            <a:spLocks noGrp="1"/>
          </p:cNvSpPr>
          <p:nvPr>
            <p:ph type="subTitle" idx="4"/>
          </p:nvPr>
        </p:nvSpPr>
        <p:spPr>
          <a:xfrm>
            <a:off x="1410115" y="4562316"/>
            <a:ext cx="1711800" cy="1755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1300"/>
              <a:buNone/>
              <a:defRPr sz="1400">
                <a:solidFill>
                  <a:srgbClr val="FFFFFF"/>
                </a:solidFill>
              </a:defRPr>
            </a:lvl1pPr>
            <a:lvl2pPr lvl="1">
              <a:spcBef>
                <a:spcPts val="1600"/>
              </a:spcBef>
              <a:spcAft>
                <a:spcPts val="0"/>
              </a:spcAft>
              <a:buSzPts val="1300"/>
              <a:buNone/>
              <a:defRPr/>
            </a:lvl2pPr>
            <a:lvl3pPr lvl="2">
              <a:spcBef>
                <a:spcPts val="1600"/>
              </a:spcBef>
              <a:spcAft>
                <a:spcPts val="0"/>
              </a:spcAft>
              <a:buSzPts val="1300"/>
              <a:buNone/>
              <a:defRPr/>
            </a:lvl3pPr>
            <a:lvl4pPr lvl="3">
              <a:spcBef>
                <a:spcPts val="1600"/>
              </a:spcBef>
              <a:spcAft>
                <a:spcPts val="0"/>
              </a:spcAft>
              <a:buSzPts val="1300"/>
              <a:buNone/>
              <a:defRPr/>
            </a:lvl4pPr>
            <a:lvl5pPr lvl="4">
              <a:spcBef>
                <a:spcPts val="1600"/>
              </a:spcBef>
              <a:spcAft>
                <a:spcPts val="0"/>
              </a:spcAft>
              <a:buSzPts val="1300"/>
              <a:buNone/>
              <a:defRPr/>
            </a:lvl5pPr>
            <a:lvl6pPr lvl="5">
              <a:spcBef>
                <a:spcPts val="1600"/>
              </a:spcBef>
              <a:spcAft>
                <a:spcPts val="0"/>
              </a:spcAft>
              <a:buSzPts val="1300"/>
              <a:buNone/>
              <a:defRPr/>
            </a:lvl6pPr>
            <a:lvl7pPr lvl="6">
              <a:spcBef>
                <a:spcPts val="1600"/>
              </a:spcBef>
              <a:spcAft>
                <a:spcPts val="0"/>
              </a:spcAft>
              <a:buSzPts val="1300"/>
              <a:buNone/>
              <a:defRPr/>
            </a:lvl7pPr>
            <a:lvl8pPr lvl="7">
              <a:spcBef>
                <a:spcPts val="1600"/>
              </a:spcBef>
              <a:spcAft>
                <a:spcPts val="0"/>
              </a:spcAft>
              <a:buSzPts val="1300"/>
              <a:buNone/>
              <a:defRPr/>
            </a:lvl8pPr>
            <a:lvl9pPr lvl="8">
              <a:spcBef>
                <a:spcPts val="1600"/>
              </a:spcBef>
              <a:spcAft>
                <a:spcPts val="1600"/>
              </a:spcAft>
              <a:buSzPts val="1300"/>
              <a:buNone/>
              <a:defRPr/>
            </a:lvl9pPr>
          </a:lstStyle>
          <a:p>
            <a:r>
              <a:rPr lang="en-US"/>
              <a:t>Click to edit Master subtitle style</a:t>
            </a:r>
            <a:endParaRPr/>
          </a:p>
        </p:txBody>
      </p:sp>
      <p:sp>
        <p:nvSpPr>
          <p:cNvPr id="80" name="Google Shape;80;p18"/>
          <p:cNvSpPr txBox="1">
            <a:spLocks noGrp="1"/>
          </p:cNvSpPr>
          <p:nvPr>
            <p:ph type="subTitle" idx="5"/>
          </p:nvPr>
        </p:nvSpPr>
        <p:spPr>
          <a:xfrm>
            <a:off x="3737767" y="4562316"/>
            <a:ext cx="1711800" cy="175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300"/>
              <a:buNone/>
              <a:defRPr sz="1400">
                <a:solidFill>
                  <a:srgbClr val="FFFFFF"/>
                </a:solidFill>
              </a:defRPr>
            </a:lvl1pPr>
            <a:lvl2pPr lvl="1" rtl="0">
              <a:spcBef>
                <a:spcPts val="1600"/>
              </a:spcBef>
              <a:spcAft>
                <a:spcPts val="0"/>
              </a:spcAft>
              <a:buSzPts val="1300"/>
              <a:buNone/>
              <a:defRPr/>
            </a:lvl2pPr>
            <a:lvl3pPr lvl="2" rtl="0">
              <a:spcBef>
                <a:spcPts val="1600"/>
              </a:spcBef>
              <a:spcAft>
                <a:spcPts val="0"/>
              </a:spcAft>
              <a:buSzPts val="1300"/>
              <a:buNone/>
              <a:defRPr/>
            </a:lvl3pPr>
            <a:lvl4pPr lvl="3" rtl="0">
              <a:spcBef>
                <a:spcPts val="1600"/>
              </a:spcBef>
              <a:spcAft>
                <a:spcPts val="0"/>
              </a:spcAft>
              <a:buSzPts val="1300"/>
              <a:buNone/>
              <a:defRPr/>
            </a:lvl4pPr>
            <a:lvl5pPr lvl="4" rtl="0">
              <a:spcBef>
                <a:spcPts val="1600"/>
              </a:spcBef>
              <a:spcAft>
                <a:spcPts val="0"/>
              </a:spcAft>
              <a:buSzPts val="1300"/>
              <a:buNone/>
              <a:defRPr/>
            </a:lvl5pPr>
            <a:lvl6pPr lvl="5" rtl="0">
              <a:spcBef>
                <a:spcPts val="1600"/>
              </a:spcBef>
              <a:spcAft>
                <a:spcPts val="0"/>
              </a:spcAft>
              <a:buSzPts val="1300"/>
              <a:buNone/>
              <a:defRPr/>
            </a:lvl6pPr>
            <a:lvl7pPr lvl="6" rtl="0">
              <a:spcBef>
                <a:spcPts val="1600"/>
              </a:spcBef>
              <a:spcAft>
                <a:spcPts val="0"/>
              </a:spcAft>
              <a:buSzPts val="1300"/>
              <a:buNone/>
              <a:defRPr/>
            </a:lvl7pPr>
            <a:lvl8pPr lvl="7" rtl="0">
              <a:spcBef>
                <a:spcPts val="1600"/>
              </a:spcBef>
              <a:spcAft>
                <a:spcPts val="0"/>
              </a:spcAft>
              <a:buSzPts val="1300"/>
              <a:buNone/>
              <a:defRPr/>
            </a:lvl8pPr>
            <a:lvl9pPr lvl="8" rtl="0">
              <a:spcBef>
                <a:spcPts val="1600"/>
              </a:spcBef>
              <a:spcAft>
                <a:spcPts val="1600"/>
              </a:spcAft>
              <a:buSzPts val="1300"/>
              <a:buNone/>
              <a:defRPr/>
            </a:lvl9pPr>
          </a:lstStyle>
          <a:p>
            <a:r>
              <a:rPr lang="en-US"/>
              <a:t>Click to edit Master subtitle style</a:t>
            </a:r>
            <a:endParaRPr/>
          </a:p>
        </p:txBody>
      </p:sp>
      <p:sp>
        <p:nvSpPr>
          <p:cNvPr id="81" name="Google Shape;81;p18"/>
          <p:cNvSpPr txBox="1">
            <a:spLocks noGrp="1"/>
          </p:cNvSpPr>
          <p:nvPr>
            <p:ph type="subTitle" idx="6"/>
          </p:nvPr>
        </p:nvSpPr>
        <p:spPr>
          <a:xfrm>
            <a:off x="6022085" y="4562316"/>
            <a:ext cx="1711800" cy="175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300"/>
              <a:buNone/>
              <a:defRPr sz="1400">
                <a:solidFill>
                  <a:srgbClr val="FFFFFF"/>
                </a:solidFill>
              </a:defRPr>
            </a:lvl1pPr>
            <a:lvl2pPr lvl="1" rtl="0">
              <a:spcBef>
                <a:spcPts val="1600"/>
              </a:spcBef>
              <a:spcAft>
                <a:spcPts val="0"/>
              </a:spcAft>
              <a:buSzPts val="1300"/>
              <a:buNone/>
              <a:defRPr/>
            </a:lvl2pPr>
            <a:lvl3pPr lvl="2" rtl="0">
              <a:spcBef>
                <a:spcPts val="1600"/>
              </a:spcBef>
              <a:spcAft>
                <a:spcPts val="0"/>
              </a:spcAft>
              <a:buSzPts val="1300"/>
              <a:buNone/>
              <a:defRPr/>
            </a:lvl3pPr>
            <a:lvl4pPr lvl="3" rtl="0">
              <a:spcBef>
                <a:spcPts val="1600"/>
              </a:spcBef>
              <a:spcAft>
                <a:spcPts val="0"/>
              </a:spcAft>
              <a:buSzPts val="1300"/>
              <a:buNone/>
              <a:defRPr/>
            </a:lvl4pPr>
            <a:lvl5pPr lvl="4" rtl="0">
              <a:spcBef>
                <a:spcPts val="1600"/>
              </a:spcBef>
              <a:spcAft>
                <a:spcPts val="0"/>
              </a:spcAft>
              <a:buSzPts val="1300"/>
              <a:buNone/>
              <a:defRPr/>
            </a:lvl5pPr>
            <a:lvl6pPr lvl="5" rtl="0">
              <a:spcBef>
                <a:spcPts val="1600"/>
              </a:spcBef>
              <a:spcAft>
                <a:spcPts val="0"/>
              </a:spcAft>
              <a:buSzPts val="1300"/>
              <a:buNone/>
              <a:defRPr/>
            </a:lvl6pPr>
            <a:lvl7pPr lvl="6" rtl="0">
              <a:spcBef>
                <a:spcPts val="1600"/>
              </a:spcBef>
              <a:spcAft>
                <a:spcPts val="0"/>
              </a:spcAft>
              <a:buSzPts val="1300"/>
              <a:buNone/>
              <a:defRPr/>
            </a:lvl7pPr>
            <a:lvl8pPr lvl="7" rtl="0">
              <a:spcBef>
                <a:spcPts val="1600"/>
              </a:spcBef>
              <a:spcAft>
                <a:spcPts val="0"/>
              </a:spcAft>
              <a:buSzPts val="1300"/>
              <a:buNone/>
              <a:defRPr/>
            </a:lvl8pPr>
            <a:lvl9pPr lvl="8" rtl="0">
              <a:spcBef>
                <a:spcPts val="1600"/>
              </a:spcBef>
              <a:spcAft>
                <a:spcPts val="1600"/>
              </a:spcAft>
              <a:buSzPts val="1300"/>
              <a:buNone/>
              <a:defRPr/>
            </a:lvl9pPr>
          </a:lstStyle>
          <a:p>
            <a:r>
              <a:rPr lang="en-US"/>
              <a:t>Click to edit Master subtitle style</a:t>
            </a:r>
            <a:endParaRPr/>
          </a:p>
        </p:txBody>
      </p:sp>
      <p:sp>
        <p:nvSpPr>
          <p:cNvPr id="82" name="Google Shape;82;p18"/>
          <p:cNvSpPr txBox="1">
            <a:spLocks noGrp="1"/>
          </p:cNvSpPr>
          <p:nvPr>
            <p:ph type="ctrTitle"/>
          </p:nvPr>
        </p:nvSpPr>
        <p:spPr>
          <a:xfrm>
            <a:off x="693853" y="979905"/>
            <a:ext cx="7388700" cy="848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rgbClr val="FFFFFF"/>
              </a:buClr>
              <a:buSzPts val="2700"/>
              <a:buNone/>
              <a:defRPr sz="2700">
                <a:solidFill>
                  <a:srgbClr val="FFFFFF"/>
                </a:solidFill>
              </a:defRPr>
            </a:lvl1pPr>
            <a:lvl2pPr lvl="1" algn="ctr" rtl="0">
              <a:spcBef>
                <a:spcPts val="0"/>
              </a:spcBef>
              <a:spcAft>
                <a:spcPts val="0"/>
              </a:spcAft>
              <a:buClr>
                <a:srgbClr val="FFFFFF"/>
              </a:buClr>
              <a:buSzPts val="2700"/>
              <a:buNone/>
              <a:defRPr sz="2700">
                <a:solidFill>
                  <a:srgbClr val="FFFFFF"/>
                </a:solidFill>
              </a:defRPr>
            </a:lvl2pPr>
            <a:lvl3pPr lvl="2" algn="ctr" rtl="0">
              <a:spcBef>
                <a:spcPts val="0"/>
              </a:spcBef>
              <a:spcAft>
                <a:spcPts val="0"/>
              </a:spcAft>
              <a:buClr>
                <a:srgbClr val="FFFFFF"/>
              </a:buClr>
              <a:buSzPts val="2700"/>
              <a:buNone/>
              <a:defRPr sz="2700">
                <a:solidFill>
                  <a:srgbClr val="FFFFFF"/>
                </a:solidFill>
              </a:defRPr>
            </a:lvl3pPr>
            <a:lvl4pPr lvl="3" algn="ctr" rtl="0">
              <a:spcBef>
                <a:spcPts val="0"/>
              </a:spcBef>
              <a:spcAft>
                <a:spcPts val="0"/>
              </a:spcAft>
              <a:buClr>
                <a:srgbClr val="FFFFFF"/>
              </a:buClr>
              <a:buSzPts val="2700"/>
              <a:buNone/>
              <a:defRPr sz="2700">
                <a:solidFill>
                  <a:srgbClr val="FFFFFF"/>
                </a:solidFill>
              </a:defRPr>
            </a:lvl4pPr>
            <a:lvl5pPr lvl="4" algn="ctr" rtl="0">
              <a:spcBef>
                <a:spcPts val="0"/>
              </a:spcBef>
              <a:spcAft>
                <a:spcPts val="0"/>
              </a:spcAft>
              <a:buClr>
                <a:srgbClr val="FFFFFF"/>
              </a:buClr>
              <a:buSzPts val="2700"/>
              <a:buNone/>
              <a:defRPr sz="2700">
                <a:solidFill>
                  <a:srgbClr val="FFFFFF"/>
                </a:solidFill>
              </a:defRPr>
            </a:lvl5pPr>
            <a:lvl6pPr lvl="5" algn="ctr" rtl="0">
              <a:spcBef>
                <a:spcPts val="0"/>
              </a:spcBef>
              <a:spcAft>
                <a:spcPts val="0"/>
              </a:spcAft>
              <a:buClr>
                <a:srgbClr val="FFFFFF"/>
              </a:buClr>
              <a:buSzPts val="2700"/>
              <a:buNone/>
              <a:defRPr sz="2700">
                <a:solidFill>
                  <a:srgbClr val="FFFFFF"/>
                </a:solidFill>
              </a:defRPr>
            </a:lvl6pPr>
            <a:lvl7pPr lvl="6" algn="ctr" rtl="0">
              <a:spcBef>
                <a:spcPts val="0"/>
              </a:spcBef>
              <a:spcAft>
                <a:spcPts val="0"/>
              </a:spcAft>
              <a:buClr>
                <a:srgbClr val="FFFFFF"/>
              </a:buClr>
              <a:buSzPts val="2700"/>
              <a:buNone/>
              <a:defRPr sz="2700">
                <a:solidFill>
                  <a:srgbClr val="FFFFFF"/>
                </a:solidFill>
              </a:defRPr>
            </a:lvl7pPr>
            <a:lvl8pPr lvl="7" algn="ctr" rtl="0">
              <a:spcBef>
                <a:spcPts val="0"/>
              </a:spcBef>
              <a:spcAft>
                <a:spcPts val="0"/>
              </a:spcAft>
              <a:buClr>
                <a:srgbClr val="FFFFFF"/>
              </a:buClr>
              <a:buSzPts val="2700"/>
              <a:buNone/>
              <a:defRPr sz="2700">
                <a:solidFill>
                  <a:srgbClr val="FFFFFF"/>
                </a:solidFill>
              </a:defRPr>
            </a:lvl8pPr>
            <a:lvl9pPr lvl="8" algn="ctr" rtl="0">
              <a:spcBef>
                <a:spcPts val="0"/>
              </a:spcBef>
              <a:spcAft>
                <a:spcPts val="0"/>
              </a:spcAft>
              <a:buClr>
                <a:srgbClr val="FFFFFF"/>
              </a:buClr>
              <a:buSzPts val="2700"/>
              <a:buNone/>
              <a:defRPr sz="2700">
                <a:solidFill>
                  <a:srgbClr val="FFFFFF"/>
                </a:solidFill>
              </a:defRPr>
            </a:lvl9pPr>
          </a:lstStyle>
          <a:p>
            <a:r>
              <a:rPr lang="en-US"/>
              <a:t>Click to edit Master title style</a:t>
            </a:r>
            <a:endParaRPr/>
          </a:p>
        </p:txBody>
      </p:sp>
    </p:spTree>
  </p:cSld>
  <p:clrMapOvr>
    <a:masterClrMapping/>
  </p:clrMapOvr>
  <p:extLst>
    <p:ext uri="{DCECCB84-F9BA-43D5-87BE-67443E8EF086}">
      <p15:sldGuideLst xmlns:p15="http://schemas.microsoft.com/office/powerpoint/2012/main">
        <p15:guide id="1" orient="horz" pos="1987">
          <p15:clr>
            <a:srgbClr val="FA7B17"/>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bg>
      <p:bgPr>
        <a:blipFill>
          <a:blip r:embed="rId2">
            <a:alphaModFix/>
          </a:blip>
          <a:stretch>
            <a:fillRect/>
          </a:stretch>
        </a:blipFill>
        <a:effectLst/>
      </p:bgPr>
    </p:bg>
    <p:spTree>
      <p:nvGrpSpPr>
        <p:cNvPr id="1" name="Shape 83"/>
        <p:cNvGrpSpPr/>
        <p:nvPr/>
      </p:nvGrpSpPr>
      <p:grpSpPr>
        <a:xfrm>
          <a:off x="0" y="0"/>
          <a:ext cx="0" cy="0"/>
          <a:chOff x="0" y="0"/>
          <a:chExt cx="0" cy="0"/>
        </a:xfrm>
      </p:grpSpPr>
      <p:sp>
        <p:nvSpPr>
          <p:cNvPr id="84" name="Google Shape;84;p19"/>
          <p:cNvSpPr txBox="1">
            <a:spLocks noGrp="1"/>
          </p:cNvSpPr>
          <p:nvPr>
            <p:ph type="body" idx="1"/>
          </p:nvPr>
        </p:nvSpPr>
        <p:spPr>
          <a:xfrm>
            <a:off x="4498500" y="4270033"/>
            <a:ext cx="3238800" cy="17224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311150" rtl="0">
              <a:spcBef>
                <a:spcPts val="1600"/>
              </a:spcBef>
              <a:spcAft>
                <a:spcPts val="0"/>
              </a:spcAft>
              <a:buClr>
                <a:srgbClr val="FFFFFF"/>
              </a:buClr>
              <a:buSzPts val="1300"/>
              <a:buChar char="○"/>
              <a:defRPr>
                <a:solidFill>
                  <a:srgbClr val="FFFFFF"/>
                </a:solidFill>
              </a:defRPr>
            </a:lvl2pPr>
            <a:lvl3pPr marL="1371600" lvl="2" indent="-311150" rtl="0">
              <a:spcBef>
                <a:spcPts val="1600"/>
              </a:spcBef>
              <a:spcAft>
                <a:spcPts val="0"/>
              </a:spcAft>
              <a:buClr>
                <a:srgbClr val="FFFFFF"/>
              </a:buClr>
              <a:buSzPts val="1300"/>
              <a:buChar char="■"/>
              <a:defRPr>
                <a:solidFill>
                  <a:srgbClr val="FFFFFF"/>
                </a:solidFill>
              </a:defRPr>
            </a:lvl3pPr>
            <a:lvl4pPr marL="1828800" lvl="3" indent="-311150" rtl="0">
              <a:spcBef>
                <a:spcPts val="1600"/>
              </a:spcBef>
              <a:spcAft>
                <a:spcPts val="0"/>
              </a:spcAft>
              <a:buClr>
                <a:srgbClr val="FFFFFF"/>
              </a:buClr>
              <a:buSzPts val="1300"/>
              <a:buChar char="●"/>
              <a:defRPr>
                <a:solidFill>
                  <a:srgbClr val="FFFFFF"/>
                </a:solidFill>
              </a:defRPr>
            </a:lvl4pPr>
            <a:lvl5pPr marL="2286000" lvl="4" indent="-311150" rtl="0">
              <a:spcBef>
                <a:spcPts val="1600"/>
              </a:spcBef>
              <a:spcAft>
                <a:spcPts val="0"/>
              </a:spcAft>
              <a:buClr>
                <a:srgbClr val="FFFFFF"/>
              </a:buClr>
              <a:buSzPts val="1300"/>
              <a:buChar char="○"/>
              <a:defRPr>
                <a:solidFill>
                  <a:srgbClr val="FFFFFF"/>
                </a:solidFill>
              </a:defRPr>
            </a:lvl5pPr>
            <a:lvl6pPr marL="2743200" lvl="5" indent="-311150" rtl="0">
              <a:spcBef>
                <a:spcPts val="1600"/>
              </a:spcBef>
              <a:spcAft>
                <a:spcPts val="0"/>
              </a:spcAft>
              <a:buClr>
                <a:srgbClr val="FFFFFF"/>
              </a:buClr>
              <a:buSzPts val="1300"/>
              <a:buChar char="■"/>
              <a:defRPr>
                <a:solidFill>
                  <a:srgbClr val="FFFFFF"/>
                </a:solidFill>
              </a:defRPr>
            </a:lvl6pPr>
            <a:lvl7pPr marL="3200400" lvl="6" indent="-311150" rtl="0">
              <a:spcBef>
                <a:spcPts val="1600"/>
              </a:spcBef>
              <a:spcAft>
                <a:spcPts val="0"/>
              </a:spcAft>
              <a:buClr>
                <a:srgbClr val="FFFFFF"/>
              </a:buClr>
              <a:buSzPts val="1300"/>
              <a:buChar char="●"/>
              <a:defRPr>
                <a:solidFill>
                  <a:srgbClr val="FFFFFF"/>
                </a:solidFill>
              </a:defRPr>
            </a:lvl7pPr>
            <a:lvl8pPr marL="3657600" lvl="7" indent="-311150" rtl="0">
              <a:spcBef>
                <a:spcPts val="1600"/>
              </a:spcBef>
              <a:spcAft>
                <a:spcPts val="0"/>
              </a:spcAft>
              <a:buClr>
                <a:srgbClr val="FFFFFF"/>
              </a:buClr>
              <a:buSzPts val="1300"/>
              <a:buChar char="○"/>
              <a:defRPr>
                <a:solidFill>
                  <a:srgbClr val="FFFFFF"/>
                </a:solidFill>
              </a:defRPr>
            </a:lvl8pPr>
            <a:lvl9pPr marL="4114800" lvl="8" indent="-311150" rtl="0">
              <a:spcBef>
                <a:spcPts val="1600"/>
              </a:spcBef>
              <a:spcAft>
                <a:spcPts val="1600"/>
              </a:spcAft>
              <a:buClr>
                <a:srgbClr val="FFFFFF"/>
              </a:buClr>
              <a:buSzPts val="1300"/>
              <a:buChar char="■"/>
              <a:defRPr>
                <a:solidFill>
                  <a:srgbClr val="FFFFFF"/>
                </a:solidFill>
              </a:defRPr>
            </a:lvl9pPr>
          </a:lstStyle>
          <a:p>
            <a:pPr lvl="0"/>
            <a:r>
              <a:rPr lang="en-US"/>
              <a:t>Click to edit Master text styles</a:t>
            </a:r>
          </a:p>
        </p:txBody>
      </p:sp>
      <p:sp>
        <p:nvSpPr>
          <p:cNvPr id="85" name="Google Shape;85;p19"/>
          <p:cNvSpPr txBox="1">
            <a:spLocks noGrp="1"/>
          </p:cNvSpPr>
          <p:nvPr>
            <p:ph type="subTitle" idx="2"/>
          </p:nvPr>
        </p:nvSpPr>
        <p:spPr>
          <a:xfrm>
            <a:off x="4498495" y="4006967"/>
            <a:ext cx="3273600" cy="42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700">
                <a:solidFill>
                  <a:schemeClr val="lt1"/>
                </a:solidFill>
                <a:latin typeface="Raleway Thin"/>
                <a:ea typeface="Raleway Thin"/>
                <a:cs typeface="Raleway Thin"/>
                <a:sym typeface="Raleway Thin"/>
              </a:defRPr>
            </a:lvl1pPr>
            <a:lvl2pPr lvl="1" rtl="0">
              <a:lnSpc>
                <a:spcPct val="100000"/>
              </a:lnSpc>
              <a:spcBef>
                <a:spcPts val="1600"/>
              </a:spcBef>
              <a:spcAft>
                <a:spcPts val="0"/>
              </a:spcAft>
              <a:buNone/>
              <a:defRPr sz="1700" b="1">
                <a:solidFill>
                  <a:schemeClr val="lt1"/>
                </a:solidFill>
                <a:latin typeface="Raleway"/>
                <a:ea typeface="Raleway"/>
                <a:cs typeface="Raleway"/>
                <a:sym typeface="Raleway"/>
              </a:defRPr>
            </a:lvl2pPr>
            <a:lvl3pPr lvl="2" rtl="0">
              <a:lnSpc>
                <a:spcPct val="100000"/>
              </a:lnSpc>
              <a:spcBef>
                <a:spcPts val="1600"/>
              </a:spcBef>
              <a:spcAft>
                <a:spcPts val="0"/>
              </a:spcAft>
              <a:buNone/>
              <a:defRPr sz="1700" b="1">
                <a:solidFill>
                  <a:schemeClr val="lt1"/>
                </a:solidFill>
                <a:latin typeface="Raleway"/>
                <a:ea typeface="Raleway"/>
                <a:cs typeface="Raleway"/>
                <a:sym typeface="Raleway"/>
              </a:defRPr>
            </a:lvl3pPr>
            <a:lvl4pPr lvl="3" rtl="0">
              <a:lnSpc>
                <a:spcPct val="100000"/>
              </a:lnSpc>
              <a:spcBef>
                <a:spcPts val="1600"/>
              </a:spcBef>
              <a:spcAft>
                <a:spcPts val="0"/>
              </a:spcAft>
              <a:buNone/>
              <a:defRPr sz="1700" b="1">
                <a:solidFill>
                  <a:schemeClr val="lt1"/>
                </a:solidFill>
                <a:latin typeface="Raleway"/>
                <a:ea typeface="Raleway"/>
                <a:cs typeface="Raleway"/>
                <a:sym typeface="Raleway"/>
              </a:defRPr>
            </a:lvl4pPr>
            <a:lvl5pPr lvl="4" rtl="0">
              <a:lnSpc>
                <a:spcPct val="100000"/>
              </a:lnSpc>
              <a:spcBef>
                <a:spcPts val="1600"/>
              </a:spcBef>
              <a:spcAft>
                <a:spcPts val="0"/>
              </a:spcAft>
              <a:buNone/>
              <a:defRPr sz="1700" b="1">
                <a:solidFill>
                  <a:schemeClr val="lt1"/>
                </a:solidFill>
                <a:latin typeface="Raleway"/>
                <a:ea typeface="Raleway"/>
                <a:cs typeface="Raleway"/>
                <a:sym typeface="Raleway"/>
              </a:defRPr>
            </a:lvl5pPr>
            <a:lvl6pPr lvl="5" rtl="0">
              <a:lnSpc>
                <a:spcPct val="100000"/>
              </a:lnSpc>
              <a:spcBef>
                <a:spcPts val="1600"/>
              </a:spcBef>
              <a:spcAft>
                <a:spcPts val="0"/>
              </a:spcAft>
              <a:buNone/>
              <a:defRPr sz="1700" b="1">
                <a:solidFill>
                  <a:schemeClr val="lt1"/>
                </a:solidFill>
                <a:latin typeface="Raleway"/>
                <a:ea typeface="Raleway"/>
                <a:cs typeface="Raleway"/>
                <a:sym typeface="Raleway"/>
              </a:defRPr>
            </a:lvl6pPr>
            <a:lvl7pPr lvl="6" rtl="0">
              <a:lnSpc>
                <a:spcPct val="100000"/>
              </a:lnSpc>
              <a:spcBef>
                <a:spcPts val="1600"/>
              </a:spcBef>
              <a:spcAft>
                <a:spcPts val="0"/>
              </a:spcAft>
              <a:buNone/>
              <a:defRPr sz="1700" b="1">
                <a:solidFill>
                  <a:schemeClr val="lt1"/>
                </a:solidFill>
                <a:latin typeface="Raleway"/>
                <a:ea typeface="Raleway"/>
                <a:cs typeface="Raleway"/>
                <a:sym typeface="Raleway"/>
              </a:defRPr>
            </a:lvl7pPr>
            <a:lvl8pPr lvl="7" rtl="0">
              <a:lnSpc>
                <a:spcPct val="100000"/>
              </a:lnSpc>
              <a:spcBef>
                <a:spcPts val="1600"/>
              </a:spcBef>
              <a:spcAft>
                <a:spcPts val="0"/>
              </a:spcAft>
              <a:buNone/>
              <a:defRPr sz="1700" b="1">
                <a:solidFill>
                  <a:schemeClr val="lt1"/>
                </a:solidFill>
                <a:latin typeface="Raleway"/>
                <a:ea typeface="Raleway"/>
                <a:cs typeface="Raleway"/>
                <a:sym typeface="Raleway"/>
              </a:defRPr>
            </a:lvl8pPr>
            <a:lvl9pPr lvl="8" rtl="0">
              <a:lnSpc>
                <a:spcPct val="100000"/>
              </a:lnSpc>
              <a:spcBef>
                <a:spcPts val="1600"/>
              </a:spcBef>
              <a:spcAft>
                <a:spcPts val="1600"/>
              </a:spcAft>
              <a:buNone/>
              <a:defRPr sz="1700" b="1">
                <a:solidFill>
                  <a:schemeClr val="lt1"/>
                </a:solidFill>
                <a:latin typeface="Raleway"/>
                <a:ea typeface="Raleway"/>
                <a:cs typeface="Raleway"/>
                <a:sym typeface="Raleway"/>
              </a:defRPr>
            </a:lvl9pPr>
          </a:lstStyle>
          <a:p>
            <a:r>
              <a:rPr lang="en-US"/>
              <a:t>Click to edit Master subtitle style</a:t>
            </a:r>
            <a:endParaRPr/>
          </a:p>
        </p:txBody>
      </p:sp>
      <p:sp>
        <p:nvSpPr>
          <p:cNvPr id="86" name="Google Shape;86;p19"/>
          <p:cNvSpPr txBox="1">
            <a:spLocks noGrp="1"/>
          </p:cNvSpPr>
          <p:nvPr>
            <p:ph type="subTitle" idx="3"/>
          </p:nvPr>
        </p:nvSpPr>
        <p:spPr>
          <a:xfrm>
            <a:off x="4498500" y="1936167"/>
            <a:ext cx="3273600" cy="42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700">
                <a:solidFill>
                  <a:schemeClr val="lt1"/>
                </a:solidFill>
                <a:latin typeface="Raleway Thin"/>
                <a:ea typeface="Raleway Thin"/>
                <a:cs typeface="Raleway Thin"/>
                <a:sym typeface="Raleway Thin"/>
              </a:defRPr>
            </a:lvl1pPr>
            <a:lvl2pPr lvl="1" rtl="0">
              <a:lnSpc>
                <a:spcPct val="100000"/>
              </a:lnSpc>
              <a:spcBef>
                <a:spcPts val="1600"/>
              </a:spcBef>
              <a:spcAft>
                <a:spcPts val="0"/>
              </a:spcAft>
              <a:buNone/>
              <a:defRPr sz="1700" b="1">
                <a:solidFill>
                  <a:schemeClr val="lt1"/>
                </a:solidFill>
                <a:latin typeface="Raleway"/>
                <a:ea typeface="Raleway"/>
                <a:cs typeface="Raleway"/>
                <a:sym typeface="Raleway"/>
              </a:defRPr>
            </a:lvl2pPr>
            <a:lvl3pPr lvl="2" rtl="0">
              <a:lnSpc>
                <a:spcPct val="100000"/>
              </a:lnSpc>
              <a:spcBef>
                <a:spcPts val="1600"/>
              </a:spcBef>
              <a:spcAft>
                <a:spcPts val="0"/>
              </a:spcAft>
              <a:buNone/>
              <a:defRPr sz="1700" b="1">
                <a:solidFill>
                  <a:schemeClr val="lt1"/>
                </a:solidFill>
                <a:latin typeface="Raleway"/>
                <a:ea typeface="Raleway"/>
                <a:cs typeface="Raleway"/>
                <a:sym typeface="Raleway"/>
              </a:defRPr>
            </a:lvl3pPr>
            <a:lvl4pPr lvl="3" rtl="0">
              <a:lnSpc>
                <a:spcPct val="100000"/>
              </a:lnSpc>
              <a:spcBef>
                <a:spcPts val="1600"/>
              </a:spcBef>
              <a:spcAft>
                <a:spcPts val="0"/>
              </a:spcAft>
              <a:buNone/>
              <a:defRPr sz="1700" b="1">
                <a:solidFill>
                  <a:schemeClr val="lt1"/>
                </a:solidFill>
                <a:latin typeface="Raleway"/>
                <a:ea typeface="Raleway"/>
                <a:cs typeface="Raleway"/>
                <a:sym typeface="Raleway"/>
              </a:defRPr>
            </a:lvl4pPr>
            <a:lvl5pPr lvl="4" rtl="0">
              <a:lnSpc>
                <a:spcPct val="100000"/>
              </a:lnSpc>
              <a:spcBef>
                <a:spcPts val="1600"/>
              </a:spcBef>
              <a:spcAft>
                <a:spcPts val="0"/>
              </a:spcAft>
              <a:buNone/>
              <a:defRPr sz="1700" b="1">
                <a:solidFill>
                  <a:schemeClr val="lt1"/>
                </a:solidFill>
                <a:latin typeface="Raleway"/>
                <a:ea typeface="Raleway"/>
                <a:cs typeface="Raleway"/>
                <a:sym typeface="Raleway"/>
              </a:defRPr>
            </a:lvl5pPr>
            <a:lvl6pPr lvl="5" rtl="0">
              <a:lnSpc>
                <a:spcPct val="100000"/>
              </a:lnSpc>
              <a:spcBef>
                <a:spcPts val="1600"/>
              </a:spcBef>
              <a:spcAft>
                <a:spcPts val="0"/>
              </a:spcAft>
              <a:buNone/>
              <a:defRPr sz="1700" b="1">
                <a:solidFill>
                  <a:schemeClr val="lt1"/>
                </a:solidFill>
                <a:latin typeface="Raleway"/>
                <a:ea typeface="Raleway"/>
                <a:cs typeface="Raleway"/>
                <a:sym typeface="Raleway"/>
              </a:defRPr>
            </a:lvl6pPr>
            <a:lvl7pPr lvl="6" rtl="0">
              <a:lnSpc>
                <a:spcPct val="100000"/>
              </a:lnSpc>
              <a:spcBef>
                <a:spcPts val="1600"/>
              </a:spcBef>
              <a:spcAft>
                <a:spcPts val="0"/>
              </a:spcAft>
              <a:buNone/>
              <a:defRPr sz="1700" b="1">
                <a:solidFill>
                  <a:schemeClr val="lt1"/>
                </a:solidFill>
                <a:latin typeface="Raleway"/>
                <a:ea typeface="Raleway"/>
                <a:cs typeface="Raleway"/>
                <a:sym typeface="Raleway"/>
              </a:defRPr>
            </a:lvl7pPr>
            <a:lvl8pPr lvl="7" rtl="0">
              <a:lnSpc>
                <a:spcPct val="100000"/>
              </a:lnSpc>
              <a:spcBef>
                <a:spcPts val="1600"/>
              </a:spcBef>
              <a:spcAft>
                <a:spcPts val="0"/>
              </a:spcAft>
              <a:buNone/>
              <a:defRPr sz="1700" b="1">
                <a:solidFill>
                  <a:schemeClr val="lt1"/>
                </a:solidFill>
                <a:latin typeface="Raleway"/>
                <a:ea typeface="Raleway"/>
                <a:cs typeface="Raleway"/>
                <a:sym typeface="Raleway"/>
              </a:defRPr>
            </a:lvl8pPr>
            <a:lvl9pPr lvl="8" rtl="0">
              <a:lnSpc>
                <a:spcPct val="100000"/>
              </a:lnSpc>
              <a:spcBef>
                <a:spcPts val="1600"/>
              </a:spcBef>
              <a:spcAft>
                <a:spcPts val="1600"/>
              </a:spcAft>
              <a:buNone/>
              <a:defRPr sz="1700" b="1">
                <a:solidFill>
                  <a:schemeClr val="lt1"/>
                </a:solidFill>
                <a:latin typeface="Raleway"/>
                <a:ea typeface="Raleway"/>
                <a:cs typeface="Raleway"/>
                <a:sym typeface="Raleway"/>
              </a:defRPr>
            </a:lvl9pPr>
          </a:lstStyle>
          <a:p>
            <a:r>
              <a:rPr lang="en-US"/>
              <a:t>Click to edit Master subtitle style</a:t>
            </a:r>
            <a:endParaRPr/>
          </a:p>
        </p:txBody>
      </p:sp>
      <p:sp>
        <p:nvSpPr>
          <p:cNvPr id="87" name="Google Shape;87;p19"/>
          <p:cNvSpPr txBox="1">
            <a:spLocks noGrp="1"/>
          </p:cNvSpPr>
          <p:nvPr>
            <p:ph type="ctrTitle"/>
          </p:nvPr>
        </p:nvSpPr>
        <p:spPr>
          <a:xfrm>
            <a:off x="693850" y="3004800"/>
            <a:ext cx="3561300" cy="8484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Clr>
                <a:srgbClr val="FFFFFF"/>
              </a:buClr>
              <a:buSzPts val="2700"/>
              <a:buNone/>
              <a:defRPr sz="2700">
                <a:solidFill>
                  <a:srgbClr val="FFFFFF"/>
                </a:solidFill>
              </a:defRPr>
            </a:lvl1pPr>
            <a:lvl2pPr lvl="1" algn="ctr" rtl="0">
              <a:spcBef>
                <a:spcPts val="0"/>
              </a:spcBef>
              <a:spcAft>
                <a:spcPts val="0"/>
              </a:spcAft>
              <a:buClr>
                <a:srgbClr val="FFFFFF"/>
              </a:buClr>
              <a:buSzPts val="2700"/>
              <a:buNone/>
              <a:defRPr sz="2700">
                <a:solidFill>
                  <a:srgbClr val="FFFFFF"/>
                </a:solidFill>
              </a:defRPr>
            </a:lvl2pPr>
            <a:lvl3pPr lvl="2" algn="ctr" rtl="0">
              <a:spcBef>
                <a:spcPts val="0"/>
              </a:spcBef>
              <a:spcAft>
                <a:spcPts val="0"/>
              </a:spcAft>
              <a:buClr>
                <a:srgbClr val="FFFFFF"/>
              </a:buClr>
              <a:buSzPts val="2700"/>
              <a:buNone/>
              <a:defRPr sz="2700">
                <a:solidFill>
                  <a:srgbClr val="FFFFFF"/>
                </a:solidFill>
              </a:defRPr>
            </a:lvl3pPr>
            <a:lvl4pPr lvl="3" algn="ctr" rtl="0">
              <a:spcBef>
                <a:spcPts val="0"/>
              </a:spcBef>
              <a:spcAft>
                <a:spcPts val="0"/>
              </a:spcAft>
              <a:buClr>
                <a:srgbClr val="FFFFFF"/>
              </a:buClr>
              <a:buSzPts val="2700"/>
              <a:buNone/>
              <a:defRPr sz="2700">
                <a:solidFill>
                  <a:srgbClr val="FFFFFF"/>
                </a:solidFill>
              </a:defRPr>
            </a:lvl4pPr>
            <a:lvl5pPr lvl="4" algn="ctr" rtl="0">
              <a:spcBef>
                <a:spcPts val="0"/>
              </a:spcBef>
              <a:spcAft>
                <a:spcPts val="0"/>
              </a:spcAft>
              <a:buClr>
                <a:srgbClr val="FFFFFF"/>
              </a:buClr>
              <a:buSzPts val="2700"/>
              <a:buNone/>
              <a:defRPr sz="2700">
                <a:solidFill>
                  <a:srgbClr val="FFFFFF"/>
                </a:solidFill>
              </a:defRPr>
            </a:lvl5pPr>
            <a:lvl6pPr lvl="5" algn="ctr" rtl="0">
              <a:spcBef>
                <a:spcPts val="0"/>
              </a:spcBef>
              <a:spcAft>
                <a:spcPts val="0"/>
              </a:spcAft>
              <a:buClr>
                <a:srgbClr val="FFFFFF"/>
              </a:buClr>
              <a:buSzPts val="2700"/>
              <a:buNone/>
              <a:defRPr sz="2700">
                <a:solidFill>
                  <a:srgbClr val="FFFFFF"/>
                </a:solidFill>
              </a:defRPr>
            </a:lvl6pPr>
            <a:lvl7pPr lvl="6" algn="ctr" rtl="0">
              <a:spcBef>
                <a:spcPts val="0"/>
              </a:spcBef>
              <a:spcAft>
                <a:spcPts val="0"/>
              </a:spcAft>
              <a:buClr>
                <a:srgbClr val="FFFFFF"/>
              </a:buClr>
              <a:buSzPts val="2700"/>
              <a:buNone/>
              <a:defRPr sz="2700">
                <a:solidFill>
                  <a:srgbClr val="FFFFFF"/>
                </a:solidFill>
              </a:defRPr>
            </a:lvl7pPr>
            <a:lvl8pPr lvl="7" algn="ctr" rtl="0">
              <a:spcBef>
                <a:spcPts val="0"/>
              </a:spcBef>
              <a:spcAft>
                <a:spcPts val="0"/>
              </a:spcAft>
              <a:buClr>
                <a:srgbClr val="FFFFFF"/>
              </a:buClr>
              <a:buSzPts val="2700"/>
              <a:buNone/>
              <a:defRPr sz="2700">
                <a:solidFill>
                  <a:srgbClr val="FFFFFF"/>
                </a:solidFill>
              </a:defRPr>
            </a:lvl8pPr>
            <a:lvl9pPr lvl="8" algn="ctr" rtl="0">
              <a:spcBef>
                <a:spcPts val="0"/>
              </a:spcBef>
              <a:spcAft>
                <a:spcPts val="0"/>
              </a:spcAft>
              <a:buClr>
                <a:srgbClr val="FFFFFF"/>
              </a:buClr>
              <a:buSzPts val="2700"/>
              <a:buNone/>
              <a:defRPr sz="2700">
                <a:solidFill>
                  <a:srgbClr val="FFFFFF"/>
                </a:solidFill>
              </a:defRPr>
            </a:lvl9pPr>
          </a:lstStyle>
          <a:p>
            <a:r>
              <a:rPr lang="en-US"/>
              <a:t>Click to edit Master title style</a:t>
            </a:r>
            <a:endParaRPr/>
          </a:p>
        </p:txBody>
      </p:sp>
      <p:sp>
        <p:nvSpPr>
          <p:cNvPr id="88" name="Google Shape;88;p19"/>
          <p:cNvSpPr txBox="1">
            <a:spLocks noGrp="1"/>
          </p:cNvSpPr>
          <p:nvPr>
            <p:ph type="subTitle" idx="4"/>
          </p:nvPr>
        </p:nvSpPr>
        <p:spPr>
          <a:xfrm>
            <a:off x="4518375" y="2222633"/>
            <a:ext cx="3238800" cy="1722400"/>
          </a:xfrm>
          <a:prstGeom prst="rect">
            <a:avLst/>
          </a:prstGeom>
        </p:spPr>
        <p:txBody>
          <a:bodyPr spcFirstLastPara="1" wrap="square" lIns="91425" tIns="91425" rIns="91425" bIns="91425" anchor="t" anchorCtr="0">
            <a:noAutofit/>
          </a:bodyPr>
          <a:lstStyle>
            <a:lvl1pPr lvl="0">
              <a:spcBef>
                <a:spcPts val="0"/>
              </a:spcBef>
              <a:spcAft>
                <a:spcPts val="0"/>
              </a:spcAft>
              <a:buClr>
                <a:srgbClr val="FFFFFF"/>
              </a:buClr>
              <a:buSzPts val="1300"/>
              <a:buNone/>
              <a:defRPr>
                <a:solidFill>
                  <a:srgbClr val="FFFFFF"/>
                </a:solidFill>
              </a:defRPr>
            </a:lvl1pPr>
            <a:lvl2pPr lvl="1">
              <a:spcBef>
                <a:spcPts val="1600"/>
              </a:spcBef>
              <a:spcAft>
                <a:spcPts val="0"/>
              </a:spcAft>
              <a:buSzPts val="1300"/>
              <a:buNone/>
              <a:defRPr/>
            </a:lvl2pPr>
            <a:lvl3pPr lvl="2">
              <a:spcBef>
                <a:spcPts val="1600"/>
              </a:spcBef>
              <a:spcAft>
                <a:spcPts val="0"/>
              </a:spcAft>
              <a:buSzPts val="1300"/>
              <a:buNone/>
              <a:defRPr/>
            </a:lvl3pPr>
            <a:lvl4pPr lvl="3">
              <a:spcBef>
                <a:spcPts val="1600"/>
              </a:spcBef>
              <a:spcAft>
                <a:spcPts val="0"/>
              </a:spcAft>
              <a:buSzPts val="1300"/>
              <a:buNone/>
              <a:defRPr/>
            </a:lvl4pPr>
            <a:lvl5pPr lvl="4">
              <a:spcBef>
                <a:spcPts val="1600"/>
              </a:spcBef>
              <a:spcAft>
                <a:spcPts val="0"/>
              </a:spcAft>
              <a:buSzPts val="1300"/>
              <a:buNone/>
              <a:defRPr/>
            </a:lvl5pPr>
            <a:lvl6pPr lvl="5">
              <a:spcBef>
                <a:spcPts val="1600"/>
              </a:spcBef>
              <a:spcAft>
                <a:spcPts val="0"/>
              </a:spcAft>
              <a:buSzPts val="1300"/>
              <a:buNone/>
              <a:defRPr/>
            </a:lvl6pPr>
            <a:lvl7pPr lvl="6">
              <a:spcBef>
                <a:spcPts val="1600"/>
              </a:spcBef>
              <a:spcAft>
                <a:spcPts val="0"/>
              </a:spcAft>
              <a:buSzPts val="1300"/>
              <a:buNone/>
              <a:defRPr/>
            </a:lvl7pPr>
            <a:lvl8pPr lvl="7">
              <a:spcBef>
                <a:spcPts val="1600"/>
              </a:spcBef>
              <a:spcAft>
                <a:spcPts val="0"/>
              </a:spcAft>
              <a:buSzPts val="1300"/>
              <a:buNone/>
              <a:defRPr/>
            </a:lvl8pPr>
            <a:lvl9pPr lvl="8">
              <a:spcBef>
                <a:spcPts val="1600"/>
              </a:spcBef>
              <a:spcAft>
                <a:spcPts val="1600"/>
              </a:spcAft>
              <a:buSzPts val="1300"/>
              <a:buNone/>
              <a:defRPr/>
            </a:lvl9pPr>
          </a:lstStyle>
          <a:p>
            <a:r>
              <a:rPr lang="en-US"/>
              <a:t>Click to edit Master subtitle style</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wo columns 3">
  <p:cSld name="Title and two columns 3">
    <p:bg>
      <p:bgPr>
        <a:blipFill>
          <a:blip r:embed="rId2">
            <a:alphaModFix/>
          </a:blip>
          <a:stretch>
            <a:fillRect/>
          </a:stretch>
        </a:blipFill>
        <a:effectLst/>
      </p:bgPr>
    </p:bg>
    <p:spTree>
      <p:nvGrpSpPr>
        <p:cNvPr id="1" name="Shape 89"/>
        <p:cNvGrpSpPr/>
        <p:nvPr/>
      </p:nvGrpSpPr>
      <p:grpSpPr>
        <a:xfrm>
          <a:off x="0" y="0"/>
          <a:ext cx="0" cy="0"/>
          <a:chOff x="0" y="0"/>
          <a:chExt cx="0" cy="0"/>
        </a:xfrm>
      </p:grpSpPr>
      <p:sp>
        <p:nvSpPr>
          <p:cNvPr id="90" name="Google Shape;90;p20"/>
          <p:cNvSpPr txBox="1">
            <a:spLocks noGrp="1"/>
          </p:cNvSpPr>
          <p:nvPr>
            <p:ph type="subTitle" idx="1"/>
          </p:nvPr>
        </p:nvSpPr>
        <p:spPr>
          <a:xfrm>
            <a:off x="1129525" y="3406061"/>
            <a:ext cx="1658400" cy="21692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400"/>
              <a:buNone/>
              <a:defRPr sz="1400">
                <a:solidFill>
                  <a:srgbClr val="FFFFFF"/>
                </a:solidFill>
              </a:defRPr>
            </a:lvl1pPr>
            <a:lvl2pPr lvl="1">
              <a:spcBef>
                <a:spcPts val="1600"/>
              </a:spcBef>
              <a:spcAft>
                <a:spcPts val="0"/>
              </a:spcAft>
              <a:buSzPts val="1300"/>
              <a:buNone/>
              <a:defRPr/>
            </a:lvl2pPr>
            <a:lvl3pPr lvl="2">
              <a:spcBef>
                <a:spcPts val="1600"/>
              </a:spcBef>
              <a:spcAft>
                <a:spcPts val="0"/>
              </a:spcAft>
              <a:buSzPts val="1300"/>
              <a:buNone/>
              <a:defRPr/>
            </a:lvl3pPr>
            <a:lvl4pPr lvl="3">
              <a:spcBef>
                <a:spcPts val="1600"/>
              </a:spcBef>
              <a:spcAft>
                <a:spcPts val="0"/>
              </a:spcAft>
              <a:buSzPts val="1300"/>
              <a:buNone/>
              <a:defRPr/>
            </a:lvl4pPr>
            <a:lvl5pPr lvl="4">
              <a:spcBef>
                <a:spcPts val="1600"/>
              </a:spcBef>
              <a:spcAft>
                <a:spcPts val="0"/>
              </a:spcAft>
              <a:buSzPts val="1300"/>
              <a:buNone/>
              <a:defRPr/>
            </a:lvl5pPr>
            <a:lvl6pPr lvl="5">
              <a:spcBef>
                <a:spcPts val="1600"/>
              </a:spcBef>
              <a:spcAft>
                <a:spcPts val="0"/>
              </a:spcAft>
              <a:buSzPts val="1300"/>
              <a:buNone/>
              <a:defRPr/>
            </a:lvl6pPr>
            <a:lvl7pPr lvl="6">
              <a:spcBef>
                <a:spcPts val="1600"/>
              </a:spcBef>
              <a:spcAft>
                <a:spcPts val="0"/>
              </a:spcAft>
              <a:buSzPts val="1300"/>
              <a:buNone/>
              <a:defRPr/>
            </a:lvl7pPr>
            <a:lvl8pPr lvl="7">
              <a:spcBef>
                <a:spcPts val="1600"/>
              </a:spcBef>
              <a:spcAft>
                <a:spcPts val="0"/>
              </a:spcAft>
              <a:buSzPts val="1300"/>
              <a:buNone/>
              <a:defRPr/>
            </a:lvl8pPr>
            <a:lvl9pPr lvl="8">
              <a:spcBef>
                <a:spcPts val="1600"/>
              </a:spcBef>
              <a:spcAft>
                <a:spcPts val="1600"/>
              </a:spcAft>
              <a:buSzPts val="1300"/>
              <a:buNone/>
              <a:defRPr/>
            </a:lvl9pPr>
          </a:lstStyle>
          <a:p>
            <a:r>
              <a:rPr lang="en-US"/>
              <a:t>Click to edit Master subtitle style</a:t>
            </a:r>
            <a:endParaRPr/>
          </a:p>
        </p:txBody>
      </p:sp>
      <p:sp>
        <p:nvSpPr>
          <p:cNvPr id="91" name="Google Shape;91;p20"/>
          <p:cNvSpPr txBox="1">
            <a:spLocks noGrp="1"/>
          </p:cNvSpPr>
          <p:nvPr>
            <p:ph type="subTitle" idx="2"/>
          </p:nvPr>
        </p:nvSpPr>
        <p:spPr>
          <a:xfrm>
            <a:off x="6360650" y="3406061"/>
            <a:ext cx="1658400" cy="216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400"/>
              <a:buNone/>
              <a:defRPr sz="1400">
                <a:solidFill>
                  <a:srgbClr val="FFFFFF"/>
                </a:solidFill>
              </a:defRPr>
            </a:lvl1pPr>
            <a:lvl2pPr lvl="1" rtl="0">
              <a:spcBef>
                <a:spcPts val="1600"/>
              </a:spcBef>
              <a:spcAft>
                <a:spcPts val="0"/>
              </a:spcAft>
              <a:buSzPts val="1300"/>
              <a:buNone/>
              <a:defRPr/>
            </a:lvl2pPr>
            <a:lvl3pPr lvl="2" rtl="0">
              <a:spcBef>
                <a:spcPts val="1600"/>
              </a:spcBef>
              <a:spcAft>
                <a:spcPts val="0"/>
              </a:spcAft>
              <a:buSzPts val="1300"/>
              <a:buNone/>
              <a:defRPr/>
            </a:lvl3pPr>
            <a:lvl4pPr lvl="3" rtl="0">
              <a:spcBef>
                <a:spcPts val="1600"/>
              </a:spcBef>
              <a:spcAft>
                <a:spcPts val="0"/>
              </a:spcAft>
              <a:buSzPts val="1300"/>
              <a:buNone/>
              <a:defRPr/>
            </a:lvl4pPr>
            <a:lvl5pPr lvl="4" rtl="0">
              <a:spcBef>
                <a:spcPts val="1600"/>
              </a:spcBef>
              <a:spcAft>
                <a:spcPts val="0"/>
              </a:spcAft>
              <a:buSzPts val="1300"/>
              <a:buNone/>
              <a:defRPr/>
            </a:lvl5pPr>
            <a:lvl6pPr lvl="5" rtl="0">
              <a:spcBef>
                <a:spcPts val="1600"/>
              </a:spcBef>
              <a:spcAft>
                <a:spcPts val="0"/>
              </a:spcAft>
              <a:buSzPts val="1300"/>
              <a:buNone/>
              <a:defRPr/>
            </a:lvl6pPr>
            <a:lvl7pPr lvl="6" rtl="0">
              <a:spcBef>
                <a:spcPts val="1600"/>
              </a:spcBef>
              <a:spcAft>
                <a:spcPts val="0"/>
              </a:spcAft>
              <a:buSzPts val="1300"/>
              <a:buNone/>
              <a:defRPr/>
            </a:lvl7pPr>
            <a:lvl8pPr lvl="7" rtl="0">
              <a:spcBef>
                <a:spcPts val="1600"/>
              </a:spcBef>
              <a:spcAft>
                <a:spcPts val="0"/>
              </a:spcAft>
              <a:buSzPts val="1300"/>
              <a:buNone/>
              <a:defRPr/>
            </a:lvl8pPr>
            <a:lvl9pPr lvl="8" rtl="0">
              <a:spcBef>
                <a:spcPts val="1600"/>
              </a:spcBef>
              <a:spcAft>
                <a:spcPts val="1600"/>
              </a:spcAft>
              <a:buSzPts val="1300"/>
              <a:buNone/>
              <a:defRPr/>
            </a:lvl9pPr>
          </a:lstStyle>
          <a:p>
            <a:r>
              <a:rPr lang="en-US"/>
              <a:t>Click to edit Master subtitle style</a:t>
            </a:r>
            <a:endParaRPr/>
          </a:p>
        </p:txBody>
      </p:sp>
      <p:sp>
        <p:nvSpPr>
          <p:cNvPr id="92" name="Google Shape;92;p20"/>
          <p:cNvSpPr txBox="1">
            <a:spLocks noGrp="1"/>
          </p:cNvSpPr>
          <p:nvPr>
            <p:ph type="subTitle" idx="3"/>
          </p:nvPr>
        </p:nvSpPr>
        <p:spPr>
          <a:xfrm>
            <a:off x="937625" y="3158111"/>
            <a:ext cx="1850400" cy="423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700">
                <a:solidFill>
                  <a:schemeClr val="lt1"/>
                </a:solidFill>
                <a:latin typeface="Raleway Thin"/>
                <a:ea typeface="Raleway Thin"/>
                <a:cs typeface="Raleway Thin"/>
                <a:sym typeface="Raleway Thin"/>
              </a:defRPr>
            </a:lvl1pPr>
            <a:lvl2pPr lvl="1" algn="r" rtl="0">
              <a:lnSpc>
                <a:spcPct val="100000"/>
              </a:lnSpc>
              <a:spcBef>
                <a:spcPts val="1600"/>
              </a:spcBef>
              <a:spcAft>
                <a:spcPts val="0"/>
              </a:spcAft>
              <a:buNone/>
              <a:defRPr sz="1700" b="1">
                <a:solidFill>
                  <a:schemeClr val="lt1"/>
                </a:solidFill>
                <a:latin typeface="Raleway"/>
                <a:ea typeface="Raleway"/>
                <a:cs typeface="Raleway"/>
                <a:sym typeface="Raleway"/>
              </a:defRPr>
            </a:lvl2pPr>
            <a:lvl3pPr lvl="2" algn="r" rtl="0">
              <a:lnSpc>
                <a:spcPct val="100000"/>
              </a:lnSpc>
              <a:spcBef>
                <a:spcPts val="1600"/>
              </a:spcBef>
              <a:spcAft>
                <a:spcPts val="0"/>
              </a:spcAft>
              <a:buNone/>
              <a:defRPr sz="1700" b="1">
                <a:solidFill>
                  <a:schemeClr val="lt1"/>
                </a:solidFill>
                <a:latin typeface="Raleway"/>
                <a:ea typeface="Raleway"/>
                <a:cs typeface="Raleway"/>
                <a:sym typeface="Raleway"/>
              </a:defRPr>
            </a:lvl3pPr>
            <a:lvl4pPr lvl="3" algn="r" rtl="0">
              <a:lnSpc>
                <a:spcPct val="100000"/>
              </a:lnSpc>
              <a:spcBef>
                <a:spcPts val="1600"/>
              </a:spcBef>
              <a:spcAft>
                <a:spcPts val="0"/>
              </a:spcAft>
              <a:buNone/>
              <a:defRPr sz="1700" b="1">
                <a:solidFill>
                  <a:schemeClr val="lt1"/>
                </a:solidFill>
                <a:latin typeface="Raleway"/>
                <a:ea typeface="Raleway"/>
                <a:cs typeface="Raleway"/>
                <a:sym typeface="Raleway"/>
              </a:defRPr>
            </a:lvl4pPr>
            <a:lvl5pPr lvl="4" algn="r" rtl="0">
              <a:lnSpc>
                <a:spcPct val="100000"/>
              </a:lnSpc>
              <a:spcBef>
                <a:spcPts val="1600"/>
              </a:spcBef>
              <a:spcAft>
                <a:spcPts val="0"/>
              </a:spcAft>
              <a:buNone/>
              <a:defRPr sz="1700" b="1">
                <a:solidFill>
                  <a:schemeClr val="lt1"/>
                </a:solidFill>
                <a:latin typeface="Raleway"/>
                <a:ea typeface="Raleway"/>
                <a:cs typeface="Raleway"/>
                <a:sym typeface="Raleway"/>
              </a:defRPr>
            </a:lvl5pPr>
            <a:lvl6pPr lvl="5" algn="r" rtl="0">
              <a:lnSpc>
                <a:spcPct val="100000"/>
              </a:lnSpc>
              <a:spcBef>
                <a:spcPts val="1600"/>
              </a:spcBef>
              <a:spcAft>
                <a:spcPts val="0"/>
              </a:spcAft>
              <a:buNone/>
              <a:defRPr sz="1700" b="1">
                <a:solidFill>
                  <a:schemeClr val="lt1"/>
                </a:solidFill>
                <a:latin typeface="Raleway"/>
                <a:ea typeface="Raleway"/>
                <a:cs typeface="Raleway"/>
                <a:sym typeface="Raleway"/>
              </a:defRPr>
            </a:lvl6pPr>
            <a:lvl7pPr lvl="6" algn="r" rtl="0">
              <a:lnSpc>
                <a:spcPct val="100000"/>
              </a:lnSpc>
              <a:spcBef>
                <a:spcPts val="1600"/>
              </a:spcBef>
              <a:spcAft>
                <a:spcPts val="0"/>
              </a:spcAft>
              <a:buNone/>
              <a:defRPr sz="1700" b="1">
                <a:solidFill>
                  <a:schemeClr val="lt1"/>
                </a:solidFill>
                <a:latin typeface="Raleway"/>
                <a:ea typeface="Raleway"/>
                <a:cs typeface="Raleway"/>
                <a:sym typeface="Raleway"/>
              </a:defRPr>
            </a:lvl7pPr>
            <a:lvl8pPr lvl="7" algn="r" rtl="0">
              <a:lnSpc>
                <a:spcPct val="100000"/>
              </a:lnSpc>
              <a:spcBef>
                <a:spcPts val="1600"/>
              </a:spcBef>
              <a:spcAft>
                <a:spcPts val="0"/>
              </a:spcAft>
              <a:buNone/>
              <a:defRPr sz="1700" b="1">
                <a:solidFill>
                  <a:schemeClr val="lt1"/>
                </a:solidFill>
                <a:latin typeface="Raleway"/>
                <a:ea typeface="Raleway"/>
                <a:cs typeface="Raleway"/>
                <a:sym typeface="Raleway"/>
              </a:defRPr>
            </a:lvl8pPr>
            <a:lvl9pPr lvl="8" algn="r" rtl="0">
              <a:lnSpc>
                <a:spcPct val="100000"/>
              </a:lnSpc>
              <a:spcBef>
                <a:spcPts val="1600"/>
              </a:spcBef>
              <a:spcAft>
                <a:spcPts val="1600"/>
              </a:spcAft>
              <a:buNone/>
              <a:defRPr sz="1700" b="1">
                <a:solidFill>
                  <a:schemeClr val="lt1"/>
                </a:solidFill>
                <a:latin typeface="Raleway"/>
                <a:ea typeface="Raleway"/>
                <a:cs typeface="Raleway"/>
                <a:sym typeface="Raleway"/>
              </a:defRPr>
            </a:lvl9pPr>
          </a:lstStyle>
          <a:p>
            <a:r>
              <a:rPr lang="en-US"/>
              <a:t>Click to edit Master subtitle style</a:t>
            </a:r>
            <a:endParaRPr/>
          </a:p>
        </p:txBody>
      </p:sp>
      <p:sp>
        <p:nvSpPr>
          <p:cNvPr id="93" name="Google Shape;93;p20"/>
          <p:cNvSpPr txBox="1">
            <a:spLocks noGrp="1"/>
          </p:cNvSpPr>
          <p:nvPr>
            <p:ph type="subTitle" idx="4"/>
          </p:nvPr>
        </p:nvSpPr>
        <p:spPr>
          <a:xfrm>
            <a:off x="6360658" y="3158111"/>
            <a:ext cx="1850400" cy="42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700">
                <a:solidFill>
                  <a:schemeClr val="lt1"/>
                </a:solidFill>
                <a:latin typeface="Raleway Thin"/>
                <a:ea typeface="Raleway Thin"/>
                <a:cs typeface="Raleway Thin"/>
                <a:sym typeface="Raleway Thin"/>
              </a:defRPr>
            </a:lvl1pPr>
            <a:lvl2pPr lvl="1" rtl="0">
              <a:lnSpc>
                <a:spcPct val="100000"/>
              </a:lnSpc>
              <a:spcBef>
                <a:spcPts val="1600"/>
              </a:spcBef>
              <a:spcAft>
                <a:spcPts val="0"/>
              </a:spcAft>
              <a:buNone/>
              <a:defRPr sz="1700" b="1">
                <a:solidFill>
                  <a:schemeClr val="lt1"/>
                </a:solidFill>
                <a:latin typeface="Raleway"/>
                <a:ea typeface="Raleway"/>
                <a:cs typeface="Raleway"/>
                <a:sym typeface="Raleway"/>
              </a:defRPr>
            </a:lvl2pPr>
            <a:lvl3pPr lvl="2" rtl="0">
              <a:lnSpc>
                <a:spcPct val="100000"/>
              </a:lnSpc>
              <a:spcBef>
                <a:spcPts val="1600"/>
              </a:spcBef>
              <a:spcAft>
                <a:spcPts val="0"/>
              </a:spcAft>
              <a:buNone/>
              <a:defRPr sz="1700" b="1">
                <a:solidFill>
                  <a:schemeClr val="lt1"/>
                </a:solidFill>
                <a:latin typeface="Raleway"/>
                <a:ea typeface="Raleway"/>
                <a:cs typeface="Raleway"/>
                <a:sym typeface="Raleway"/>
              </a:defRPr>
            </a:lvl3pPr>
            <a:lvl4pPr lvl="3" rtl="0">
              <a:lnSpc>
                <a:spcPct val="100000"/>
              </a:lnSpc>
              <a:spcBef>
                <a:spcPts val="1600"/>
              </a:spcBef>
              <a:spcAft>
                <a:spcPts val="0"/>
              </a:spcAft>
              <a:buNone/>
              <a:defRPr sz="1700" b="1">
                <a:solidFill>
                  <a:schemeClr val="lt1"/>
                </a:solidFill>
                <a:latin typeface="Raleway"/>
                <a:ea typeface="Raleway"/>
                <a:cs typeface="Raleway"/>
                <a:sym typeface="Raleway"/>
              </a:defRPr>
            </a:lvl4pPr>
            <a:lvl5pPr lvl="4" rtl="0">
              <a:lnSpc>
                <a:spcPct val="100000"/>
              </a:lnSpc>
              <a:spcBef>
                <a:spcPts val="1600"/>
              </a:spcBef>
              <a:spcAft>
                <a:spcPts val="0"/>
              </a:spcAft>
              <a:buNone/>
              <a:defRPr sz="1700" b="1">
                <a:solidFill>
                  <a:schemeClr val="lt1"/>
                </a:solidFill>
                <a:latin typeface="Raleway"/>
                <a:ea typeface="Raleway"/>
                <a:cs typeface="Raleway"/>
                <a:sym typeface="Raleway"/>
              </a:defRPr>
            </a:lvl5pPr>
            <a:lvl6pPr lvl="5" rtl="0">
              <a:lnSpc>
                <a:spcPct val="100000"/>
              </a:lnSpc>
              <a:spcBef>
                <a:spcPts val="1600"/>
              </a:spcBef>
              <a:spcAft>
                <a:spcPts val="0"/>
              </a:spcAft>
              <a:buNone/>
              <a:defRPr sz="1700" b="1">
                <a:solidFill>
                  <a:schemeClr val="lt1"/>
                </a:solidFill>
                <a:latin typeface="Raleway"/>
                <a:ea typeface="Raleway"/>
                <a:cs typeface="Raleway"/>
                <a:sym typeface="Raleway"/>
              </a:defRPr>
            </a:lvl6pPr>
            <a:lvl7pPr lvl="6" rtl="0">
              <a:lnSpc>
                <a:spcPct val="100000"/>
              </a:lnSpc>
              <a:spcBef>
                <a:spcPts val="1600"/>
              </a:spcBef>
              <a:spcAft>
                <a:spcPts val="0"/>
              </a:spcAft>
              <a:buNone/>
              <a:defRPr sz="1700" b="1">
                <a:solidFill>
                  <a:schemeClr val="lt1"/>
                </a:solidFill>
                <a:latin typeface="Raleway"/>
                <a:ea typeface="Raleway"/>
                <a:cs typeface="Raleway"/>
                <a:sym typeface="Raleway"/>
              </a:defRPr>
            </a:lvl7pPr>
            <a:lvl8pPr lvl="7" rtl="0">
              <a:lnSpc>
                <a:spcPct val="100000"/>
              </a:lnSpc>
              <a:spcBef>
                <a:spcPts val="1600"/>
              </a:spcBef>
              <a:spcAft>
                <a:spcPts val="0"/>
              </a:spcAft>
              <a:buNone/>
              <a:defRPr sz="1700" b="1">
                <a:solidFill>
                  <a:schemeClr val="lt1"/>
                </a:solidFill>
                <a:latin typeface="Raleway"/>
                <a:ea typeface="Raleway"/>
                <a:cs typeface="Raleway"/>
                <a:sym typeface="Raleway"/>
              </a:defRPr>
            </a:lvl8pPr>
            <a:lvl9pPr lvl="8" rtl="0">
              <a:lnSpc>
                <a:spcPct val="100000"/>
              </a:lnSpc>
              <a:spcBef>
                <a:spcPts val="1600"/>
              </a:spcBef>
              <a:spcAft>
                <a:spcPts val="1600"/>
              </a:spcAft>
              <a:buNone/>
              <a:defRPr sz="1700" b="1">
                <a:solidFill>
                  <a:schemeClr val="lt1"/>
                </a:solidFill>
                <a:latin typeface="Raleway"/>
                <a:ea typeface="Raleway"/>
                <a:cs typeface="Raleway"/>
                <a:sym typeface="Raleway"/>
              </a:defRPr>
            </a:lvl9pPr>
          </a:lstStyle>
          <a:p>
            <a:r>
              <a:rPr lang="en-US"/>
              <a:t>Click to edit Master subtitle style</a:t>
            </a:r>
            <a:endParaRPr/>
          </a:p>
        </p:txBody>
      </p:sp>
      <p:sp>
        <p:nvSpPr>
          <p:cNvPr id="94" name="Google Shape;94;p20"/>
          <p:cNvSpPr txBox="1">
            <a:spLocks noGrp="1"/>
          </p:cNvSpPr>
          <p:nvPr>
            <p:ph type="ctrTitle"/>
          </p:nvPr>
        </p:nvSpPr>
        <p:spPr>
          <a:xfrm>
            <a:off x="693853" y="979905"/>
            <a:ext cx="7388700" cy="848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rgbClr val="FFFFFF"/>
              </a:buClr>
              <a:buSzPts val="2700"/>
              <a:buNone/>
              <a:defRPr sz="2700">
                <a:solidFill>
                  <a:srgbClr val="FFFFFF"/>
                </a:solidFill>
              </a:defRPr>
            </a:lvl1pPr>
            <a:lvl2pPr lvl="1" algn="ctr" rtl="0">
              <a:spcBef>
                <a:spcPts val="0"/>
              </a:spcBef>
              <a:spcAft>
                <a:spcPts val="0"/>
              </a:spcAft>
              <a:buClr>
                <a:srgbClr val="FFFFFF"/>
              </a:buClr>
              <a:buSzPts val="2700"/>
              <a:buNone/>
              <a:defRPr sz="2700">
                <a:solidFill>
                  <a:srgbClr val="FFFFFF"/>
                </a:solidFill>
              </a:defRPr>
            </a:lvl2pPr>
            <a:lvl3pPr lvl="2" algn="ctr" rtl="0">
              <a:spcBef>
                <a:spcPts val="0"/>
              </a:spcBef>
              <a:spcAft>
                <a:spcPts val="0"/>
              </a:spcAft>
              <a:buClr>
                <a:srgbClr val="FFFFFF"/>
              </a:buClr>
              <a:buSzPts val="2700"/>
              <a:buNone/>
              <a:defRPr sz="2700">
                <a:solidFill>
                  <a:srgbClr val="FFFFFF"/>
                </a:solidFill>
              </a:defRPr>
            </a:lvl3pPr>
            <a:lvl4pPr lvl="3" algn="ctr" rtl="0">
              <a:spcBef>
                <a:spcPts val="0"/>
              </a:spcBef>
              <a:spcAft>
                <a:spcPts val="0"/>
              </a:spcAft>
              <a:buClr>
                <a:srgbClr val="FFFFFF"/>
              </a:buClr>
              <a:buSzPts val="2700"/>
              <a:buNone/>
              <a:defRPr sz="2700">
                <a:solidFill>
                  <a:srgbClr val="FFFFFF"/>
                </a:solidFill>
              </a:defRPr>
            </a:lvl4pPr>
            <a:lvl5pPr lvl="4" algn="ctr" rtl="0">
              <a:spcBef>
                <a:spcPts val="0"/>
              </a:spcBef>
              <a:spcAft>
                <a:spcPts val="0"/>
              </a:spcAft>
              <a:buClr>
                <a:srgbClr val="FFFFFF"/>
              </a:buClr>
              <a:buSzPts val="2700"/>
              <a:buNone/>
              <a:defRPr sz="2700">
                <a:solidFill>
                  <a:srgbClr val="FFFFFF"/>
                </a:solidFill>
              </a:defRPr>
            </a:lvl5pPr>
            <a:lvl6pPr lvl="5" algn="ctr" rtl="0">
              <a:spcBef>
                <a:spcPts val="0"/>
              </a:spcBef>
              <a:spcAft>
                <a:spcPts val="0"/>
              </a:spcAft>
              <a:buClr>
                <a:srgbClr val="FFFFFF"/>
              </a:buClr>
              <a:buSzPts val="2700"/>
              <a:buNone/>
              <a:defRPr sz="2700">
                <a:solidFill>
                  <a:srgbClr val="FFFFFF"/>
                </a:solidFill>
              </a:defRPr>
            </a:lvl6pPr>
            <a:lvl7pPr lvl="6" algn="ctr" rtl="0">
              <a:spcBef>
                <a:spcPts val="0"/>
              </a:spcBef>
              <a:spcAft>
                <a:spcPts val="0"/>
              </a:spcAft>
              <a:buClr>
                <a:srgbClr val="FFFFFF"/>
              </a:buClr>
              <a:buSzPts val="2700"/>
              <a:buNone/>
              <a:defRPr sz="2700">
                <a:solidFill>
                  <a:srgbClr val="FFFFFF"/>
                </a:solidFill>
              </a:defRPr>
            </a:lvl7pPr>
            <a:lvl8pPr lvl="7" algn="ctr" rtl="0">
              <a:spcBef>
                <a:spcPts val="0"/>
              </a:spcBef>
              <a:spcAft>
                <a:spcPts val="0"/>
              </a:spcAft>
              <a:buClr>
                <a:srgbClr val="FFFFFF"/>
              </a:buClr>
              <a:buSzPts val="2700"/>
              <a:buNone/>
              <a:defRPr sz="2700">
                <a:solidFill>
                  <a:srgbClr val="FFFFFF"/>
                </a:solidFill>
              </a:defRPr>
            </a:lvl8pPr>
            <a:lvl9pPr lvl="8" algn="ctr" rtl="0">
              <a:spcBef>
                <a:spcPts val="0"/>
              </a:spcBef>
              <a:spcAft>
                <a:spcPts val="0"/>
              </a:spcAft>
              <a:buClr>
                <a:srgbClr val="FFFFFF"/>
              </a:buClr>
              <a:buSzPts val="2700"/>
              <a:buNone/>
              <a:defRPr sz="2700">
                <a:solidFill>
                  <a:srgbClr val="FFFFFF"/>
                </a:solidFill>
              </a:defRPr>
            </a:lvl9pPr>
          </a:lstStyle>
          <a:p>
            <a:r>
              <a:rPr lang="en-US"/>
              <a:t>Click to edit Master title style</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21"/>
          <p:cNvSpPr txBox="1">
            <a:spLocks noGrp="1"/>
          </p:cNvSpPr>
          <p:nvPr>
            <p:ph type="subTitle" idx="1"/>
          </p:nvPr>
        </p:nvSpPr>
        <p:spPr>
          <a:xfrm>
            <a:off x="1432850" y="3159951"/>
            <a:ext cx="1671600" cy="13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300"/>
              <a:buNone/>
              <a:defRPr>
                <a:solidFill>
                  <a:srgbClr val="FFFFFF"/>
                </a:solidFill>
              </a:defRPr>
            </a:lvl1pPr>
            <a:lvl2pPr lvl="1" rtl="0">
              <a:spcBef>
                <a:spcPts val="0"/>
              </a:spcBef>
              <a:spcAft>
                <a:spcPts val="0"/>
              </a:spcAft>
              <a:buSzPts val="1300"/>
              <a:buNone/>
              <a:defRPr/>
            </a:lvl2pPr>
            <a:lvl3pPr lvl="2" rtl="0">
              <a:spcBef>
                <a:spcPts val="1600"/>
              </a:spcBef>
              <a:spcAft>
                <a:spcPts val="0"/>
              </a:spcAft>
              <a:buSzPts val="1300"/>
              <a:buNone/>
              <a:defRPr/>
            </a:lvl3pPr>
            <a:lvl4pPr lvl="3" rtl="0">
              <a:spcBef>
                <a:spcPts val="1600"/>
              </a:spcBef>
              <a:spcAft>
                <a:spcPts val="0"/>
              </a:spcAft>
              <a:buSzPts val="1300"/>
              <a:buNone/>
              <a:defRPr/>
            </a:lvl4pPr>
            <a:lvl5pPr lvl="4" rtl="0">
              <a:spcBef>
                <a:spcPts val="1600"/>
              </a:spcBef>
              <a:spcAft>
                <a:spcPts val="0"/>
              </a:spcAft>
              <a:buSzPts val="1300"/>
              <a:buNone/>
              <a:defRPr/>
            </a:lvl5pPr>
            <a:lvl6pPr lvl="5" rtl="0">
              <a:spcBef>
                <a:spcPts val="1600"/>
              </a:spcBef>
              <a:spcAft>
                <a:spcPts val="0"/>
              </a:spcAft>
              <a:buSzPts val="1300"/>
              <a:buNone/>
              <a:defRPr/>
            </a:lvl6pPr>
            <a:lvl7pPr lvl="6" rtl="0">
              <a:spcBef>
                <a:spcPts val="1600"/>
              </a:spcBef>
              <a:spcAft>
                <a:spcPts val="0"/>
              </a:spcAft>
              <a:buSzPts val="1300"/>
              <a:buNone/>
              <a:defRPr/>
            </a:lvl7pPr>
            <a:lvl8pPr lvl="7" rtl="0">
              <a:spcBef>
                <a:spcPts val="1600"/>
              </a:spcBef>
              <a:spcAft>
                <a:spcPts val="0"/>
              </a:spcAft>
              <a:buSzPts val="1300"/>
              <a:buNone/>
              <a:defRPr/>
            </a:lvl8pPr>
            <a:lvl9pPr lvl="8" rtl="0">
              <a:spcBef>
                <a:spcPts val="1600"/>
              </a:spcBef>
              <a:spcAft>
                <a:spcPts val="1600"/>
              </a:spcAft>
              <a:buSzPts val="1300"/>
              <a:buNone/>
              <a:defRPr/>
            </a:lvl9pPr>
          </a:lstStyle>
          <a:p>
            <a:r>
              <a:rPr lang="en-US"/>
              <a:t>Click to edit Master subtitle style</a:t>
            </a:r>
            <a:endParaRPr/>
          </a:p>
        </p:txBody>
      </p:sp>
      <p:sp>
        <p:nvSpPr>
          <p:cNvPr id="97" name="Google Shape;97;p21"/>
          <p:cNvSpPr txBox="1">
            <a:spLocks noGrp="1"/>
          </p:cNvSpPr>
          <p:nvPr>
            <p:ph type="subTitle" idx="2"/>
          </p:nvPr>
        </p:nvSpPr>
        <p:spPr>
          <a:xfrm>
            <a:off x="1340815" y="4819777"/>
            <a:ext cx="1850400" cy="42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solidFill>
                  <a:schemeClr val="lt1"/>
                </a:solidFill>
                <a:latin typeface="Raleway Thin"/>
                <a:ea typeface="Raleway Thin"/>
                <a:cs typeface="Raleway Thin"/>
                <a:sym typeface="Raleway Thin"/>
              </a:defRPr>
            </a:lvl1pPr>
            <a:lvl2pPr lvl="1" algn="ctr" rtl="0">
              <a:lnSpc>
                <a:spcPct val="100000"/>
              </a:lnSpc>
              <a:spcBef>
                <a:spcPts val="1600"/>
              </a:spcBef>
              <a:spcAft>
                <a:spcPts val="0"/>
              </a:spcAft>
              <a:buNone/>
              <a:defRPr sz="1700" b="1">
                <a:solidFill>
                  <a:schemeClr val="lt1"/>
                </a:solidFill>
                <a:latin typeface="Raleway"/>
                <a:ea typeface="Raleway"/>
                <a:cs typeface="Raleway"/>
                <a:sym typeface="Raleway"/>
              </a:defRPr>
            </a:lvl2pPr>
            <a:lvl3pPr lvl="2" algn="ctr" rtl="0">
              <a:lnSpc>
                <a:spcPct val="100000"/>
              </a:lnSpc>
              <a:spcBef>
                <a:spcPts val="1600"/>
              </a:spcBef>
              <a:spcAft>
                <a:spcPts val="0"/>
              </a:spcAft>
              <a:buNone/>
              <a:defRPr sz="1700" b="1">
                <a:solidFill>
                  <a:schemeClr val="lt1"/>
                </a:solidFill>
                <a:latin typeface="Raleway"/>
                <a:ea typeface="Raleway"/>
                <a:cs typeface="Raleway"/>
                <a:sym typeface="Raleway"/>
              </a:defRPr>
            </a:lvl3pPr>
            <a:lvl4pPr lvl="3" algn="ctr" rtl="0">
              <a:lnSpc>
                <a:spcPct val="100000"/>
              </a:lnSpc>
              <a:spcBef>
                <a:spcPts val="1600"/>
              </a:spcBef>
              <a:spcAft>
                <a:spcPts val="0"/>
              </a:spcAft>
              <a:buNone/>
              <a:defRPr sz="1700" b="1">
                <a:solidFill>
                  <a:schemeClr val="lt1"/>
                </a:solidFill>
                <a:latin typeface="Raleway"/>
                <a:ea typeface="Raleway"/>
                <a:cs typeface="Raleway"/>
                <a:sym typeface="Raleway"/>
              </a:defRPr>
            </a:lvl4pPr>
            <a:lvl5pPr lvl="4" algn="ctr" rtl="0">
              <a:lnSpc>
                <a:spcPct val="100000"/>
              </a:lnSpc>
              <a:spcBef>
                <a:spcPts val="1600"/>
              </a:spcBef>
              <a:spcAft>
                <a:spcPts val="0"/>
              </a:spcAft>
              <a:buNone/>
              <a:defRPr sz="1700" b="1">
                <a:solidFill>
                  <a:schemeClr val="lt1"/>
                </a:solidFill>
                <a:latin typeface="Raleway"/>
                <a:ea typeface="Raleway"/>
                <a:cs typeface="Raleway"/>
                <a:sym typeface="Raleway"/>
              </a:defRPr>
            </a:lvl5pPr>
            <a:lvl6pPr lvl="5" algn="ctr" rtl="0">
              <a:lnSpc>
                <a:spcPct val="100000"/>
              </a:lnSpc>
              <a:spcBef>
                <a:spcPts val="1600"/>
              </a:spcBef>
              <a:spcAft>
                <a:spcPts val="0"/>
              </a:spcAft>
              <a:buNone/>
              <a:defRPr sz="1700" b="1">
                <a:solidFill>
                  <a:schemeClr val="lt1"/>
                </a:solidFill>
                <a:latin typeface="Raleway"/>
                <a:ea typeface="Raleway"/>
                <a:cs typeface="Raleway"/>
                <a:sym typeface="Raleway"/>
              </a:defRPr>
            </a:lvl6pPr>
            <a:lvl7pPr lvl="6" algn="ctr" rtl="0">
              <a:lnSpc>
                <a:spcPct val="100000"/>
              </a:lnSpc>
              <a:spcBef>
                <a:spcPts val="1600"/>
              </a:spcBef>
              <a:spcAft>
                <a:spcPts val="0"/>
              </a:spcAft>
              <a:buNone/>
              <a:defRPr sz="1700" b="1">
                <a:solidFill>
                  <a:schemeClr val="lt1"/>
                </a:solidFill>
                <a:latin typeface="Raleway"/>
                <a:ea typeface="Raleway"/>
                <a:cs typeface="Raleway"/>
                <a:sym typeface="Raleway"/>
              </a:defRPr>
            </a:lvl7pPr>
            <a:lvl8pPr lvl="7" algn="ctr" rtl="0">
              <a:lnSpc>
                <a:spcPct val="100000"/>
              </a:lnSpc>
              <a:spcBef>
                <a:spcPts val="1600"/>
              </a:spcBef>
              <a:spcAft>
                <a:spcPts val="0"/>
              </a:spcAft>
              <a:buNone/>
              <a:defRPr sz="1700" b="1">
                <a:solidFill>
                  <a:schemeClr val="lt1"/>
                </a:solidFill>
                <a:latin typeface="Raleway"/>
                <a:ea typeface="Raleway"/>
                <a:cs typeface="Raleway"/>
                <a:sym typeface="Raleway"/>
              </a:defRPr>
            </a:lvl8pPr>
            <a:lvl9pPr lvl="8" algn="ctr" rtl="0">
              <a:lnSpc>
                <a:spcPct val="100000"/>
              </a:lnSpc>
              <a:spcBef>
                <a:spcPts val="1600"/>
              </a:spcBef>
              <a:spcAft>
                <a:spcPts val="1600"/>
              </a:spcAft>
              <a:buNone/>
              <a:defRPr sz="1700" b="1">
                <a:solidFill>
                  <a:schemeClr val="lt1"/>
                </a:solidFill>
                <a:latin typeface="Raleway"/>
                <a:ea typeface="Raleway"/>
                <a:cs typeface="Raleway"/>
                <a:sym typeface="Raleway"/>
              </a:defRPr>
            </a:lvl9pPr>
          </a:lstStyle>
          <a:p>
            <a:r>
              <a:rPr lang="en-US"/>
              <a:t>Click to edit Master subtitle style</a:t>
            </a:r>
            <a:endParaRPr/>
          </a:p>
        </p:txBody>
      </p:sp>
      <p:sp>
        <p:nvSpPr>
          <p:cNvPr id="98" name="Google Shape;98;p21"/>
          <p:cNvSpPr txBox="1">
            <a:spLocks noGrp="1"/>
          </p:cNvSpPr>
          <p:nvPr>
            <p:ph type="subTitle" idx="3"/>
          </p:nvPr>
        </p:nvSpPr>
        <p:spPr>
          <a:xfrm>
            <a:off x="5952785" y="4831371"/>
            <a:ext cx="1850400" cy="42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solidFill>
                  <a:schemeClr val="lt1"/>
                </a:solidFill>
                <a:latin typeface="Raleway Thin"/>
                <a:ea typeface="Raleway Thin"/>
                <a:cs typeface="Raleway Thin"/>
                <a:sym typeface="Raleway Thin"/>
              </a:defRPr>
            </a:lvl1pPr>
            <a:lvl2pPr lvl="1" algn="ctr" rtl="0">
              <a:lnSpc>
                <a:spcPct val="100000"/>
              </a:lnSpc>
              <a:spcBef>
                <a:spcPts val="1600"/>
              </a:spcBef>
              <a:spcAft>
                <a:spcPts val="0"/>
              </a:spcAft>
              <a:buNone/>
              <a:defRPr sz="1700" b="1">
                <a:solidFill>
                  <a:schemeClr val="lt1"/>
                </a:solidFill>
                <a:latin typeface="Raleway"/>
                <a:ea typeface="Raleway"/>
                <a:cs typeface="Raleway"/>
                <a:sym typeface="Raleway"/>
              </a:defRPr>
            </a:lvl2pPr>
            <a:lvl3pPr lvl="2" algn="ctr" rtl="0">
              <a:lnSpc>
                <a:spcPct val="100000"/>
              </a:lnSpc>
              <a:spcBef>
                <a:spcPts val="1600"/>
              </a:spcBef>
              <a:spcAft>
                <a:spcPts val="0"/>
              </a:spcAft>
              <a:buNone/>
              <a:defRPr sz="1700" b="1">
                <a:solidFill>
                  <a:schemeClr val="lt1"/>
                </a:solidFill>
                <a:latin typeface="Raleway"/>
                <a:ea typeface="Raleway"/>
                <a:cs typeface="Raleway"/>
                <a:sym typeface="Raleway"/>
              </a:defRPr>
            </a:lvl3pPr>
            <a:lvl4pPr lvl="3" algn="ctr" rtl="0">
              <a:lnSpc>
                <a:spcPct val="100000"/>
              </a:lnSpc>
              <a:spcBef>
                <a:spcPts val="1600"/>
              </a:spcBef>
              <a:spcAft>
                <a:spcPts val="0"/>
              </a:spcAft>
              <a:buNone/>
              <a:defRPr sz="1700" b="1">
                <a:solidFill>
                  <a:schemeClr val="lt1"/>
                </a:solidFill>
                <a:latin typeface="Raleway"/>
                <a:ea typeface="Raleway"/>
                <a:cs typeface="Raleway"/>
                <a:sym typeface="Raleway"/>
              </a:defRPr>
            </a:lvl4pPr>
            <a:lvl5pPr lvl="4" algn="ctr" rtl="0">
              <a:lnSpc>
                <a:spcPct val="100000"/>
              </a:lnSpc>
              <a:spcBef>
                <a:spcPts val="1600"/>
              </a:spcBef>
              <a:spcAft>
                <a:spcPts val="0"/>
              </a:spcAft>
              <a:buNone/>
              <a:defRPr sz="1700" b="1">
                <a:solidFill>
                  <a:schemeClr val="lt1"/>
                </a:solidFill>
                <a:latin typeface="Raleway"/>
                <a:ea typeface="Raleway"/>
                <a:cs typeface="Raleway"/>
                <a:sym typeface="Raleway"/>
              </a:defRPr>
            </a:lvl5pPr>
            <a:lvl6pPr lvl="5" algn="ctr" rtl="0">
              <a:lnSpc>
                <a:spcPct val="100000"/>
              </a:lnSpc>
              <a:spcBef>
                <a:spcPts val="1600"/>
              </a:spcBef>
              <a:spcAft>
                <a:spcPts val="0"/>
              </a:spcAft>
              <a:buNone/>
              <a:defRPr sz="1700" b="1">
                <a:solidFill>
                  <a:schemeClr val="lt1"/>
                </a:solidFill>
                <a:latin typeface="Raleway"/>
                <a:ea typeface="Raleway"/>
                <a:cs typeface="Raleway"/>
                <a:sym typeface="Raleway"/>
              </a:defRPr>
            </a:lvl6pPr>
            <a:lvl7pPr lvl="6" algn="ctr" rtl="0">
              <a:lnSpc>
                <a:spcPct val="100000"/>
              </a:lnSpc>
              <a:spcBef>
                <a:spcPts val="1600"/>
              </a:spcBef>
              <a:spcAft>
                <a:spcPts val="0"/>
              </a:spcAft>
              <a:buNone/>
              <a:defRPr sz="1700" b="1">
                <a:solidFill>
                  <a:schemeClr val="lt1"/>
                </a:solidFill>
                <a:latin typeface="Raleway"/>
                <a:ea typeface="Raleway"/>
                <a:cs typeface="Raleway"/>
                <a:sym typeface="Raleway"/>
              </a:defRPr>
            </a:lvl7pPr>
            <a:lvl8pPr lvl="7" algn="ctr" rtl="0">
              <a:lnSpc>
                <a:spcPct val="100000"/>
              </a:lnSpc>
              <a:spcBef>
                <a:spcPts val="1600"/>
              </a:spcBef>
              <a:spcAft>
                <a:spcPts val="0"/>
              </a:spcAft>
              <a:buNone/>
              <a:defRPr sz="1700" b="1">
                <a:solidFill>
                  <a:schemeClr val="lt1"/>
                </a:solidFill>
                <a:latin typeface="Raleway"/>
                <a:ea typeface="Raleway"/>
                <a:cs typeface="Raleway"/>
                <a:sym typeface="Raleway"/>
              </a:defRPr>
            </a:lvl8pPr>
            <a:lvl9pPr lvl="8" algn="ctr" rtl="0">
              <a:lnSpc>
                <a:spcPct val="100000"/>
              </a:lnSpc>
              <a:spcBef>
                <a:spcPts val="1600"/>
              </a:spcBef>
              <a:spcAft>
                <a:spcPts val="1600"/>
              </a:spcAft>
              <a:buNone/>
              <a:defRPr sz="1700" b="1">
                <a:solidFill>
                  <a:schemeClr val="lt1"/>
                </a:solidFill>
                <a:latin typeface="Raleway"/>
                <a:ea typeface="Raleway"/>
                <a:cs typeface="Raleway"/>
                <a:sym typeface="Raleway"/>
              </a:defRPr>
            </a:lvl9pPr>
          </a:lstStyle>
          <a:p>
            <a:r>
              <a:rPr lang="en-US"/>
              <a:t>Click to edit Master subtitle style</a:t>
            </a:r>
            <a:endParaRPr/>
          </a:p>
        </p:txBody>
      </p:sp>
      <p:sp>
        <p:nvSpPr>
          <p:cNvPr id="99" name="Google Shape;99;p21"/>
          <p:cNvSpPr txBox="1">
            <a:spLocks noGrp="1"/>
          </p:cNvSpPr>
          <p:nvPr>
            <p:ph type="subTitle" idx="4"/>
          </p:nvPr>
        </p:nvSpPr>
        <p:spPr>
          <a:xfrm>
            <a:off x="3668467" y="4831371"/>
            <a:ext cx="1850400" cy="42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solidFill>
                  <a:schemeClr val="lt1"/>
                </a:solidFill>
                <a:latin typeface="Raleway Thin"/>
                <a:ea typeface="Raleway Thin"/>
                <a:cs typeface="Raleway Thin"/>
                <a:sym typeface="Raleway Thin"/>
              </a:defRPr>
            </a:lvl1pPr>
            <a:lvl2pPr lvl="1" algn="ctr" rtl="0">
              <a:lnSpc>
                <a:spcPct val="100000"/>
              </a:lnSpc>
              <a:spcBef>
                <a:spcPts val="1600"/>
              </a:spcBef>
              <a:spcAft>
                <a:spcPts val="0"/>
              </a:spcAft>
              <a:buNone/>
              <a:defRPr sz="1700" b="1">
                <a:solidFill>
                  <a:schemeClr val="lt1"/>
                </a:solidFill>
                <a:latin typeface="Raleway"/>
                <a:ea typeface="Raleway"/>
                <a:cs typeface="Raleway"/>
                <a:sym typeface="Raleway"/>
              </a:defRPr>
            </a:lvl2pPr>
            <a:lvl3pPr lvl="2" algn="ctr" rtl="0">
              <a:lnSpc>
                <a:spcPct val="100000"/>
              </a:lnSpc>
              <a:spcBef>
                <a:spcPts val="1600"/>
              </a:spcBef>
              <a:spcAft>
                <a:spcPts val="0"/>
              </a:spcAft>
              <a:buNone/>
              <a:defRPr sz="1700" b="1">
                <a:solidFill>
                  <a:schemeClr val="lt1"/>
                </a:solidFill>
                <a:latin typeface="Raleway"/>
                <a:ea typeface="Raleway"/>
                <a:cs typeface="Raleway"/>
                <a:sym typeface="Raleway"/>
              </a:defRPr>
            </a:lvl3pPr>
            <a:lvl4pPr lvl="3" algn="ctr" rtl="0">
              <a:lnSpc>
                <a:spcPct val="100000"/>
              </a:lnSpc>
              <a:spcBef>
                <a:spcPts val="1600"/>
              </a:spcBef>
              <a:spcAft>
                <a:spcPts val="0"/>
              </a:spcAft>
              <a:buNone/>
              <a:defRPr sz="1700" b="1">
                <a:solidFill>
                  <a:schemeClr val="lt1"/>
                </a:solidFill>
                <a:latin typeface="Raleway"/>
                <a:ea typeface="Raleway"/>
                <a:cs typeface="Raleway"/>
                <a:sym typeface="Raleway"/>
              </a:defRPr>
            </a:lvl4pPr>
            <a:lvl5pPr lvl="4" algn="ctr" rtl="0">
              <a:lnSpc>
                <a:spcPct val="100000"/>
              </a:lnSpc>
              <a:spcBef>
                <a:spcPts val="1600"/>
              </a:spcBef>
              <a:spcAft>
                <a:spcPts val="0"/>
              </a:spcAft>
              <a:buNone/>
              <a:defRPr sz="1700" b="1">
                <a:solidFill>
                  <a:schemeClr val="lt1"/>
                </a:solidFill>
                <a:latin typeface="Raleway"/>
                <a:ea typeface="Raleway"/>
                <a:cs typeface="Raleway"/>
                <a:sym typeface="Raleway"/>
              </a:defRPr>
            </a:lvl5pPr>
            <a:lvl6pPr lvl="5" algn="ctr" rtl="0">
              <a:lnSpc>
                <a:spcPct val="100000"/>
              </a:lnSpc>
              <a:spcBef>
                <a:spcPts val="1600"/>
              </a:spcBef>
              <a:spcAft>
                <a:spcPts val="0"/>
              </a:spcAft>
              <a:buNone/>
              <a:defRPr sz="1700" b="1">
                <a:solidFill>
                  <a:schemeClr val="lt1"/>
                </a:solidFill>
                <a:latin typeface="Raleway"/>
                <a:ea typeface="Raleway"/>
                <a:cs typeface="Raleway"/>
                <a:sym typeface="Raleway"/>
              </a:defRPr>
            </a:lvl6pPr>
            <a:lvl7pPr lvl="6" algn="ctr" rtl="0">
              <a:lnSpc>
                <a:spcPct val="100000"/>
              </a:lnSpc>
              <a:spcBef>
                <a:spcPts val="1600"/>
              </a:spcBef>
              <a:spcAft>
                <a:spcPts val="0"/>
              </a:spcAft>
              <a:buNone/>
              <a:defRPr sz="1700" b="1">
                <a:solidFill>
                  <a:schemeClr val="lt1"/>
                </a:solidFill>
                <a:latin typeface="Raleway"/>
                <a:ea typeface="Raleway"/>
                <a:cs typeface="Raleway"/>
                <a:sym typeface="Raleway"/>
              </a:defRPr>
            </a:lvl7pPr>
            <a:lvl8pPr lvl="7" algn="ctr" rtl="0">
              <a:lnSpc>
                <a:spcPct val="100000"/>
              </a:lnSpc>
              <a:spcBef>
                <a:spcPts val="1600"/>
              </a:spcBef>
              <a:spcAft>
                <a:spcPts val="0"/>
              </a:spcAft>
              <a:buNone/>
              <a:defRPr sz="1700" b="1">
                <a:solidFill>
                  <a:schemeClr val="lt1"/>
                </a:solidFill>
                <a:latin typeface="Raleway"/>
                <a:ea typeface="Raleway"/>
                <a:cs typeface="Raleway"/>
                <a:sym typeface="Raleway"/>
              </a:defRPr>
            </a:lvl8pPr>
            <a:lvl9pPr lvl="8" algn="ctr" rtl="0">
              <a:lnSpc>
                <a:spcPct val="100000"/>
              </a:lnSpc>
              <a:spcBef>
                <a:spcPts val="1600"/>
              </a:spcBef>
              <a:spcAft>
                <a:spcPts val="1600"/>
              </a:spcAft>
              <a:buNone/>
              <a:defRPr sz="1700" b="1">
                <a:solidFill>
                  <a:schemeClr val="lt1"/>
                </a:solidFill>
                <a:latin typeface="Raleway"/>
                <a:ea typeface="Raleway"/>
                <a:cs typeface="Raleway"/>
                <a:sym typeface="Raleway"/>
              </a:defRPr>
            </a:lvl9pPr>
          </a:lstStyle>
          <a:p>
            <a:r>
              <a:rPr lang="en-US"/>
              <a:t>Click to edit Master subtitle style</a:t>
            </a:r>
            <a:endParaRPr/>
          </a:p>
        </p:txBody>
      </p:sp>
      <p:sp>
        <p:nvSpPr>
          <p:cNvPr id="100" name="Google Shape;100;p21"/>
          <p:cNvSpPr txBox="1">
            <a:spLocks noGrp="1"/>
          </p:cNvSpPr>
          <p:nvPr>
            <p:ph type="subTitle" idx="5"/>
          </p:nvPr>
        </p:nvSpPr>
        <p:spPr>
          <a:xfrm>
            <a:off x="1340815" y="2902016"/>
            <a:ext cx="1850400" cy="42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lt1"/>
                </a:solidFill>
                <a:latin typeface="Raleway Thin"/>
                <a:ea typeface="Raleway Thin"/>
                <a:cs typeface="Raleway Thin"/>
                <a:sym typeface="Raleway Thin"/>
              </a:defRPr>
            </a:lvl1pPr>
            <a:lvl2pPr lvl="1" algn="ctr" rtl="0">
              <a:lnSpc>
                <a:spcPct val="100000"/>
              </a:lnSpc>
              <a:spcBef>
                <a:spcPts val="1600"/>
              </a:spcBef>
              <a:spcAft>
                <a:spcPts val="0"/>
              </a:spcAft>
              <a:buNone/>
              <a:defRPr sz="1800" b="1">
                <a:solidFill>
                  <a:schemeClr val="lt1"/>
                </a:solidFill>
                <a:latin typeface="Raleway"/>
                <a:ea typeface="Raleway"/>
                <a:cs typeface="Raleway"/>
                <a:sym typeface="Raleway"/>
              </a:defRPr>
            </a:lvl2pPr>
            <a:lvl3pPr lvl="2" algn="ctr" rtl="0">
              <a:lnSpc>
                <a:spcPct val="100000"/>
              </a:lnSpc>
              <a:spcBef>
                <a:spcPts val="1600"/>
              </a:spcBef>
              <a:spcAft>
                <a:spcPts val="0"/>
              </a:spcAft>
              <a:buNone/>
              <a:defRPr sz="1800" b="1">
                <a:solidFill>
                  <a:schemeClr val="lt1"/>
                </a:solidFill>
                <a:latin typeface="Raleway"/>
                <a:ea typeface="Raleway"/>
                <a:cs typeface="Raleway"/>
                <a:sym typeface="Raleway"/>
              </a:defRPr>
            </a:lvl3pPr>
            <a:lvl4pPr lvl="3" algn="ctr" rtl="0">
              <a:lnSpc>
                <a:spcPct val="100000"/>
              </a:lnSpc>
              <a:spcBef>
                <a:spcPts val="1600"/>
              </a:spcBef>
              <a:spcAft>
                <a:spcPts val="0"/>
              </a:spcAft>
              <a:buNone/>
              <a:defRPr sz="1800" b="1">
                <a:solidFill>
                  <a:schemeClr val="lt1"/>
                </a:solidFill>
                <a:latin typeface="Raleway"/>
                <a:ea typeface="Raleway"/>
                <a:cs typeface="Raleway"/>
                <a:sym typeface="Raleway"/>
              </a:defRPr>
            </a:lvl4pPr>
            <a:lvl5pPr lvl="4" algn="ctr" rtl="0">
              <a:lnSpc>
                <a:spcPct val="100000"/>
              </a:lnSpc>
              <a:spcBef>
                <a:spcPts val="1600"/>
              </a:spcBef>
              <a:spcAft>
                <a:spcPts val="0"/>
              </a:spcAft>
              <a:buNone/>
              <a:defRPr sz="1800" b="1">
                <a:solidFill>
                  <a:schemeClr val="lt1"/>
                </a:solidFill>
                <a:latin typeface="Raleway"/>
                <a:ea typeface="Raleway"/>
                <a:cs typeface="Raleway"/>
                <a:sym typeface="Raleway"/>
              </a:defRPr>
            </a:lvl5pPr>
            <a:lvl6pPr lvl="5" algn="ctr" rtl="0">
              <a:lnSpc>
                <a:spcPct val="100000"/>
              </a:lnSpc>
              <a:spcBef>
                <a:spcPts val="1600"/>
              </a:spcBef>
              <a:spcAft>
                <a:spcPts val="0"/>
              </a:spcAft>
              <a:buNone/>
              <a:defRPr sz="1800" b="1">
                <a:solidFill>
                  <a:schemeClr val="lt1"/>
                </a:solidFill>
                <a:latin typeface="Raleway"/>
                <a:ea typeface="Raleway"/>
                <a:cs typeface="Raleway"/>
                <a:sym typeface="Raleway"/>
              </a:defRPr>
            </a:lvl6pPr>
            <a:lvl7pPr lvl="6" algn="ctr" rtl="0">
              <a:lnSpc>
                <a:spcPct val="100000"/>
              </a:lnSpc>
              <a:spcBef>
                <a:spcPts val="1600"/>
              </a:spcBef>
              <a:spcAft>
                <a:spcPts val="0"/>
              </a:spcAft>
              <a:buNone/>
              <a:defRPr sz="1800" b="1">
                <a:solidFill>
                  <a:schemeClr val="lt1"/>
                </a:solidFill>
                <a:latin typeface="Raleway"/>
                <a:ea typeface="Raleway"/>
                <a:cs typeface="Raleway"/>
                <a:sym typeface="Raleway"/>
              </a:defRPr>
            </a:lvl7pPr>
            <a:lvl8pPr lvl="7" algn="ctr" rtl="0">
              <a:lnSpc>
                <a:spcPct val="100000"/>
              </a:lnSpc>
              <a:spcBef>
                <a:spcPts val="1600"/>
              </a:spcBef>
              <a:spcAft>
                <a:spcPts val="0"/>
              </a:spcAft>
              <a:buNone/>
              <a:defRPr sz="1800" b="1">
                <a:solidFill>
                  <a:schemeClr val="lt1"/>
                </a:solidFill>
                <a:latin typeface="Raleway"/>
                <a:ea typeface="Raleway"/>
                <a:cs typeface="Raleway"/>
                <a:sym typeface="Raleway"/>
              </a:defRPr>
            </a:lvl8pPr>
            <a:lvl9pPr lvl="8" algn="ctr" rtl="0">
              <a:lnSpc>
                <a:spcPct val="100000"/>
              </a:lnSpc>
              <a:spcBef>
                <a:spcPts val="1600"/>
              </a:spcBef>
              <a:spcAft>
                <a:spcPts val="1600"/>
              </a:spcAft>
              <a:buNone/>
              <a:defRPr sz="1800" b="1">
                <a:solidFill>
                  <a:schemeClr val="lt1"/>
                </a:solidFill>
                <a:latin typeface="Raleway"/>
                <a:ea typeface="Raleway"/>
                <a:cs typeface="Raleway"/>
                <a:sym typeface="Raleway"/>
              </a:defRPr>
            </a:lvl9pPr>
          </a:lstStyle>
          <a:p>
            <a:r>
              <a:rPr lang="en-US"/>
              <a:t>Click to edit Master subtitle style</a:t>
            </a:r>
            <a:endParaRPr/>
          </a:p>
        </p:txBody>
      </p:sp>
      <p:sp>
        <p:nvSpPr>
          <p:cNvPr id="101" name="Google Shape;101;p21"/>
          <p:cNvSpPr txBox="1">
            <a:spLocks noGrp="1"/>
          </p:cNvSpPr>
          <p:nvPr>
            <p:ph type="subTitle" idx="6"/>
          </p:nvPr>
        </p:nvSpPr>
        <p:spPr>
          <a:xfrm>
            <a:off x="5952785" y="2902016"/>
            <a:ext cx="1850400" cy="42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solidFill>
                  <a:schemeClr val="lt1"/>
                </a:solidFill>
                <a:latin typeface="Raleway Thin"/>
                <a:ea typeface="Raleway Thin"/>
                <a:cs typeface="Raleway Thin"/>
                <a:sym typeface="Raleway Thin"/>
              </a:defRPr>
            </a:lvl1pPr>
            <a:lvl2pPr lvl="1" algn="ctr" rtl="0">
              <a:lnSpc>
                <a:spcPct val="100000"/>
              </a:lnSpc>
              <a:spcBef>
                <a:spcPts val="1600"/>
              </a:spcBef>
              <a:spcAft>
                <a:spcPts val="0"/>
              </a:spcAft>
              <a:buNone/>
              <a:defRPr sz="1700" b="1">
                <a:solidFill>
                  <a:schemeClr val="lt1"/>
                </a:solidFill>
                <a:latin typeface="Raleway"/>
                <a:ea typeface="Raleway"/>
                <a:cs typeface="Raleway"/>
                <a:sym typeface="Raleway"/>
              </a:defRPr>
            </a:lvl2pPr>
            <a:lvl3pPr lvl="2" algn="ctr" rtl="0">
              <a:lnSpc>
                <a:spcPct val="100000"/>
              </a:lnSpc>
              <a:spcBef>
                <a:spcPts val="1600"/>
              </a:spcBef>
              <a:spcAft>
                <a:spcPts val="0"/>
              </a:spcAft>
              <a:buNone/>
              <a:defRPr sz="1700" b="1">
                <a:solidFill>
                  <a:schemeClr val="lt1"/>
                </a:solidFill>
                <a:latin typeface="Raleway"/>
                <a:ea typeface="Raleway"/>
                <a:cs typeface="Raleway"/>
                <a:sym typeface="Raleway"/>
              </a:defRPr>
            </a:lvl3pPr>
            <a:lvl4pPr lvl="3" algn="ctr" rtl="0">
              <a:lnSpc>
                <a:spcPct val="100000"/>
              </a:lnSpc>
              <a:spcBef>
                <a:spcPts val="1600"/>
              </a:spcBef>
              <a:spcAft>
                <a:spcPts val="0"/>
              </a:spcAft>
              <a:buNone/>
              <a:defRPr sz="1700" b="1">
                <a:solidFill>
                  <a:schemeClr val="lt1"/>
                </a:solidFill>
                <a:latin typeface="Raleway"/>
                <a:ea typeface="Raleway"/>
                <a:cs typeface="Raleway"/>
                <a:sym typeface="Raleway"/>
              </a:defRPr>
            </a:lvl4pPr>
            <a:lvl5pPr lvl="4" algn="ctr" rtl="0">
              <a:lnSpc>
                <a:spcPct val="100000"/>
              </a:lnSpc>
              <a:spcBef>
                <a:spcPts val="1600"/>
              </a:spcBef>
              <a:spcAft>
                <a:spcPts val="0"/>
              </a:spcAft>
              <a:buNone/>
              <a:defRPr sz="1700" b="1">
                <a:solidFill>
                  <a:schemeClr val="lt1"/>
                </a:solidFill>
                <a:latin typeface="Raleway"/>
                <a:ea typeface="Raleway"/>
                <a:cs typeface="Raleway"/>
                <a:sym typeface="Raleway"/>
              </a:defRPr>
            </a:lvl5pPr>
            <a:lvl6pPr lvl="5" algn="ctr" rtl="0">
              <a:lnSpc>
                <a:spcPct val="100000"/>
              </a:lnSpc>
              <a:spcBef>
                <a:spcPts val="1600"/>
              </a:spcBef>
              <a:spcAft>
                <a:spcPts val="0"/>
              </a:spcAft>
              <a:buNone/>
              <a:defRPr sz="1700" b="1">
                <a:solidFill>
                  <a:schemeClr val="lt1"/>
                </a:solidFill>
                <a:latin typeface="Raleway"/>
                <a:ea typeface="Raleway"/>
                <a:cs typeface="Raleway"/>
                <a:sym typeface="Raleway"/>
              </a:defRPr>
            </a:lvl6pPr>
            <a:lvl7pPr lvl="6" algn="ctr" rtl="0">
              <a:lnSpc>
                <a:spcPct val="100000"/>
              </a:lnSpc>
              <a:spcBef>
                <a:spcPts val="1600"/>
              </a:spcBef>
              <a:spcAft>
                <a:spcPts val="0"/>
              </a:spcAft>
              <a:buNone/>
              <a:defRPr sz="1700" b="1">
                <a:solidFill>
                  <a:schemeClr val="lt1"/>
                </a:solidFill>
                <a:latin typeface="Raleway"/>
                <a:ea typeface="Raleway"/>
                <a:cs typeface="Raleway"/>
                <a:sym typeface="Raleway"/>
              </a:defRPr>
            </a:lvl7pPr>
            <a:lvl8pPr lvl="7" algn="ctr" rtl="0">
              <a:lnSpc>
                <a:spcPct val="100000"/>
              </a:lnSpc>
              <a:spcBef>
                <a:spcPts val="1600"/>
              </a:spcBef>
              <a:spcAft>
                <a:spcPts val="0"/>
              </a:spcAft>
              <a:buNone/>
              <a:defRPr sz="1700" b="1">
                <a:solidFill>
                  <a:schemeClr val="lt1"/>
                </a:solidFill>
                <a:latin typeface="Raleway"/>
                <a:ea typeface="Raleway"/>
                <a:cs typeface="Raleway"/>
                <a:sym typeface="Raleway"/>
              </a:defRPr>
            </a:lvl8pPr>
            <a:lvl9pPr lvl="8" algn="ctr" rtl="0">
              <a:lnSpc>
                <a:spcPct val="100000"/>
              </a:lnSpc>
              <a:spcBef>
                <a:spcPts val="1600"/>
              </a:spcBef>
              <a:spcAft>
                <a:spcPts val="1600"/>
              </a:spcAft>
              <a:buNone/>
              <a:defRPr sz="1700" b="1">
                <a:solidFill>
                  <a:schemeClr val="lt1"/>
                </a:solidFill>
                <a:latin typeface="Raleway"/>
                <a:ea typeface="Raleway"/>
                <a:cs typeface="Raleway"/>
                <a:sym typeface="Raleway"/>
              </a:defRPr>
            </a:lvl9pPr>
          </a:lstStyle>
          <a:p>
            <a:r>
              <a:rPr lang="en-US"/>
              <a:t>Click to edit Master subtitle style</a:t>
            </a:r>
            <a:endParaRPr/>
          </a:p>
        </p:txBody>
      </p:sp>
      <p:sp>
        <p:nvSpPr>
          <p:cNvPr id="102" name="Google Shape;102;p21"/>
          <p:cNvSpPr txBox="1">
            <a:spLocks noGrp="1"/>
          </p:cNvSpPr>
          <p:nvPr>
            <p:ph type="subTitle" idx="7"/>
          </p:nvPr>
        </p:nvSpPr>
        <p:spPr>
          <a:xfrm>
            <a:off x="3646800" y="2902016"/>
            <a:ext cx="1850400" cy="42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solidFill>
                  <a:schemeClr val="lt1"/>
                </a:solidFill>
                <a:latin typeface="Raleway Thin"/>
                <a:ea typeface="Raleway Thin"/>
                <a:cs typeface="Raleway Thin"/>
                <a:sym typeface="Raleway Thin"/>
              </a:defRPr>
            </a:lvl1pPr>
            <a:lvl2pPr lvl="1" algn="ctr" rtl="0">
              <a:lnSpc>
                <a:spcPct val="100000"/>
              </a:lnSpc>
              <a:spcBef>
                <a:spcPts val="1600"/>
              </a:spcBef>
              <a:spcAft>
                <a:spcPts val="0"/>
              </a:spcAft>
              <a:buNone/>
              <a:defRPr sz="1700" b="1">
                <a:solidFill>
                  <a:schemeClr val="lt1"/>
                </a:solidFill>
                <a:latin typeface="Raleway"/>
                <a:ea typeface="Raleway"/>
                <a:cs typeface="Raleway"/>
                <a:sym typeface="Raleway"/>
              </a:defRPr>
            </a:lvl2pPr>
            <a:lvl3pPr lvl="2" algn="ctr" rtl="0">
              <a:lnSpc>
                <a:spcPct val="100000"/>
              </a:lnSpc>
              <a:spcBef>
                <a:spcPts val="1600"/>
              </a:spcBef>
              <a:spcAft>
                <a:spcPts val="0"/>
              </a:spcAft>
              <a:buNone/>
              <a:defRPr sz="1700" b="1">
                <a:solidFill>
                  <a:schemeClr val="lt1"/>
                </a:solidFill>
                <a:latin typeface="Raleway"/>
                <a:ea typeface="Raleway"/>
                <a:cs typeface="Raleway"/>
                <a:sym typeface="Raleway"/>
              </a:defRPr>
            </a:lvl3pPr>
            <a:lvl4pPr lvl="3" algn="ctr" rtl="0">
              <a:lnSpc>
                <a:spcPct val="100000"/>
              </a:lnSpc>
              <a:spcBef>
                <a:spcPts val="1600"/>
              </a:spcBef>
              <a:spcAft>
                <a:spcPts val="0"/>
              </a:spcAft>
              <a:buNone/>
              <a:defRPr sz="1700" b="1">
                <a:solidFill>
                  <a:schemeClr val="lt1"/>
                </a:solidFill>
                <a:latin typeface="Raleway"/>
                <a:ea typeface="Raleway"/>
                <a:cs typeface="Raleway"/>
                <a:sym typeface="Raleway"/>
              </a:defRPr>
            </a:lvl4pPr>
            <a:lvl5pPr lvl="4" algn="ctr" rtl="0">
              <a:lnSpc>
                <a:spcPct val="100000"/>
              </a:lnSpc>
              <a:spcBef>
                <a:spcPts val="1600"/>
              </a:spcBef>
              <a:spcAft>
                <a:spcPts val="0"/>
              </a:spcAft>
              <a:buNone/>
              <a:defRPr sz="1700" b="1">
                <a:solidFill>
                  <a:schemeClr val="lt1"/>
                </a:solidFill>
                <a:latin typeface="Raleway"/>
                <a:ea typeface="Raleway"/>
                <a:cs typeface="Raleway"/>
                <a:sym typeface="Raleway"/>
              </a:defRPr>
            </a:lvl5pPr>
            <a:lvl6pPr lvl="5" algn="ctr" rtl="0">
              <a:lnSpc>
                <a:spcPct val="100000"/>
              </a:lnSpc>
              <a:spcBef>
                <a:spcPts val="1600"/>
              </a:spcBef>
              <a:spcAft>
                <a:spcPts val="0"/>
              </a:spcAft>
              <a:buNone/>
              <a:defRPr sz="1700" b="1">
                <a:solidFill>
                  <a:schemeClr val="lt1"/>
                </a:solidFill>
                <a:latin typeface="Raleway"/>
                <a:ea typeface="Raleway"/>
                <a:cs typeface="Raleway"/>
                <a:sym typeface="Raleway"/>
              </a:defRPr>
            </a:lvl6pPr>
            <a:lvl7pPr lvl="6" algn="ctr" rtl="0">
              <a:lnSpc>
                <a:spcPct val="100000"/>
              </a:lnSpc>
              <a:spcBef>
                <a:spcPts val="1600"/>
              </a:spcBef>
              <a:spcAft>
                <a:spcPts val="0"/>
              </a:spcAft>
              <a:buNone/>
              <a:defRPr sz="1700" b="1">
                <a:solidFill>
                  <a:schemeClr val="lt1"/>
                </a:solidFill>
                <a:latin typeface="Raleway"/>
                <a:ea typeface="Raleway"/>
                <a:cs typeface="Raleway"/>
                <a:sym typeface="Raleway"/>
              </a:defRPr>
            </a:lvl7pPr>
            <a:lvl8pPr lvl="7" algn="ctr" rtl="0">
              <a:lnSpc>
                <a:spcPct val="100000"/>
              </a:lnSpc>
              <a:spcBef>
                <a:spcPts val="1600"/>
              </a:spcBef>
              <a:spcAft>
                <a:spcPts val="0"/>
              </a:spcAft>
              <a:buNone/>
              <a:defRPr sz="1700" b="1">
                <a:solidFill>
                  <a:schemeClr val="lt1"/>
                </a:solidFill>
                <a:latin typeface="Raleway"/>
                <a:ea typeface="Raleway"/>
                <a:cs typeface="Raleway"/>
                <a:sym typeface="Raleway"/>
              </a:defRPr>
            </a:lvl8pPr>
            <a:lvl9pPr lvl="8" algn="ctr" rtl="0">
              <a:lnSpc>
                <a:spcPct val="100000"/>
              </a:lnSpc>
              <a:spcBef>
                <a:spcPts val="1600"/>
              </a:spcBef>
              <a:spcAft>
                <a:spcPts val="1600"/>
              </a:spcAft>
              <a:buNone/>
              <a:defRPr sz="1700" b="1">
                <a:solidFill>
                  <a:schemeClr val="lt1"/>
                </a:solidFill>
                <a:latin typeface="Raleway"/>
                <a:ea typeface="Raleway"/>
                <a:cs typeface="Raleway"/>
                <a:sym typeface="Raleway"/>
              </a:defRPr>
            </a:lvl9pPr>
          </a:lstStyle>
          <a:p>
            <a:r>
              <a:rPr lang="en-US"/>
              <a:t>Click to edit Master subtitle style</a:t>
            </a:r>
            <a:endParaRPr/>
          </a:p>
        </p:txBody>
      </p:sp>
      <p:sp>
        <p:nvSpPr>
          <p:cNvPr id="103" name="Google Shape;103;p21"/>
          <p:cNvSpPr txBox="1">
            <a:spLocks noGrp="1"/>
          </p:cNvSpPr>
          <p:nvPr>
            <p:ph type="ctrTitle"/>
          </p:nvPr>
        </p:nvSpPr>
        <p:spPr>
          <a:xfrm>
            <a:off x="693853" y="971300"/>
            <a:ext cx="7388700" cy="848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rgbClr val="FFFFFF"/>
              </a:buClr>
              <a:buSzPts val="2700"/>
              <a:buNone/>
              <a:defRPr sz="2700">
                <a:solidFill>
                  <a:srgbClr val="FFFFFF"/>
                </a:solidFill>
              </a:defRPr>
            </a:lvl1pPr>
            <a:lvl2pPr lvl="1" algn="ctr" rtl="0">
              <a:spcBef>
                <a:spcPts val="0"/>
              </a:spcBef>
              <a:spcAft>
                <a:spcPts val="0"/>
              </a:spcAft>
              <a:buClr>
                <a:srgbClr val="FFFFFF"/>
              </a:buClr>
              <a:buSzPts val="2700"/>
              <a:buNone/>
              <a:defRPr sz="2700">
                <a:solidFill>
                  <a:srgbClr val="FFFFFF"/>
                </a:solidFill>
              </a:defRPr>
            </a:lvl2pPr>
            <a:lvl3pPr lvl="2" algn="ctr" rtl="0">
              <a:spcBef>
                <a:spcPts val="0"/>
              </a:spcBef>
              <a:spcAft>
                <a:spcPts val="0"/>
              </a:spcAft>
              <a:buClr>
                <a:srgbClr val="FFFFFF"/>
              </a:buClr>
              <a:buSzPts val="2700"/>
              <a:buNone/>
              <a:defRPr sz="2700">
                <a:solidFill>
                  <a:srgbClr val="FFFFFF"/>
                </a:solidFill>
              </a:defRPr>
            </a:lvl3pPr>
            <a:lvl4pPr lvl="3" algn="ctr" rtl="0">
              <a:spcBef>
                <a:spcPts val="0"/>
              </a:spcBef>
              <a:spcAft>
                <a:spcPts val="0"/>
              </a:spcAft>
              <a:buClr>
                <a:srgbClr val="FFFFFF"/>
              </a:buClr>
              <a:buSzPts val="2700"/>
              <a:buNone/>
              <a:defRPr sz="2700">
                <a:solidFill>
                  <a:srgbClr val="FFFFFF"/>
                </a:solidFill>
              </a:defRPr>
            </a:lvl4pPr>
            <a:lvl5pPr lvl="4" algn="ctr" rtl="0">
              <a:spcBef>
                <a:spcPts val="0"/>
              </a:spcBef>
              <a:spcAft>
                <a:spcPts val="0"/>
              </a:spcAft>
              <a:buClr>
                <a:srgbClr val="FFFFFF"/>
              </a:buClr>
              <a:buSzPts val="2700"/>
              <a:buNone/>
              <a:defRPr sz="2700">
                <a:solidFill>
                  <a:srgbClr val="FFFFFF"/>
                </a:solidFill>
              </a:defRPr>
            </a:lvl5pPr>
            <a:lvl6pPr lvl="5" algn="ctr" rtl="0">
              <a:spcBef>
                <a:spcPts val="0"/>
              </a:spcBef>
              <a:spcAft>
                <a:spcPts val="0"/>
              </a:spcAft>
              <a:buClr>
                <a:srgbClr val="FFFFFF"/>
              </a:buClr>
              <a:buSzPts val="2700"/>
              <a:buNone/>
              <a:defRPr sz="2700">
                <a:solidFill>
                  <a:srgbClr val="FFFFFF"/>
                </a:solidFill>
              </a:defRPr>
            </a:lvl6pPr>
            <a:lvl7pPr lvl="6" algn="ctr" rtl="0">
              <a:spcBef>
                <a:spcPts val="0"/>
              </a:spcBef>
              <a:spcAft>
                <a:spcPts val="0"/>
              </a:spcAft>
              <a:buClr>
                <a:srgbClr val="FFFFFF"/>
              </a:buClr>
              <a:buSzPts val="2700"/>
              <a:buNone/>
              <a:defRPr sz="2700">
                <a:solidFill>
                  <a:srgbClr val="FFFFFF"/>
                </a:solidFill>
              </a:defRPr>
            </a:lvl7pPr>
            <a:lvl8pPr lvl="7" algn="ctr" rtl="0">
              <a:spcBef>
                <a:spcPts val="0"/>
              </a:spcBef>
              <a:spcAft>
                <a:spcPts val="0"/>
              </a:spcAft>
              <a:buClr>
                <a:srgbClr val="FFFFFF"/>
              </a:buClr>
              <a:buSzPts val="2700"/>
              <a:buNone/>
              <a:defRPr sz="2700">
                <a:solidFill>
                  <a:srgbClr val="FFFFFF"/>
                </a:solidFill>
              </a:defRPr>
            </a:lvl8pPr>
            <a:lvl9pPr lvl="8" algn="ctr" rtl="0">
              <a:spcBef>
                <a:spcPts val="0"/>
              </a:spcBef>
              <a:spcAft>
                <a:spcPts val="0"/>
              </a:spcAft>
              <a:buClr>
                <a:srgbClr val="FFFFFF"/>
              </a:buClr>
              <a:buSzPts val="2700"/>
              <a:buNone/>
              <a:defRPr sz="2700">
                <a:solidFill>
                  <a:srgbClr val="FFFFFF"/>
                </a:solidFill>
              </a:defRPr>
            </a:lvl9pPr>
          </a:lstStyle>
          <a:p>
            <a:r>
              <a:rPr lang="en-US"/>
              <a:t>Click to edit Master title style</a:t>
            </a:r>
            <a:endParaRPr/>
          </a:p>
        </p:txBody>
      </p:sp>
      <p:sp>
        <p:nvSpPr>
          <p:cNvPr id="104" name="Google Shape;104;p21"/>
          <p:cNvSpPr txBox="1">
            <a:spLocks noGrp="1"/>
          </p:cNvSpPr>
          <p:nvPr>
            <p:ph type="subTitle" idx="8"/>
          </p:nvPr>
        </p:nvSpPr>
        <p:spPr>
          <a:xfrm>
            <a:off x="3736200" y="3159951"/>
            <a:ext cx="1671600" cy="13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300"/>
              <a:buNone/>
              <a:defRPr>
                <a:solidFill>
                  <a:srgbClr val="FFFFFF"/>
                </a:solidFill>
              </a:defRPr>
            </a:lvl1pPr>
            <a:lvl2pPr lvl="1" rtl="0">
              <a:spcBef>
                <a:spcPts val="0"/>
              </a:spcBef>
              <a:spcAft>
                <a:spcPts val="0"/>
              </a:spcAft>
              <a:buSzPts val="1300"/>
              <a:buNone/>
              <a:defRPr/>
            </a:lvl2pPr>
            <a:lvl3pPr lvl="2" rtl="0">
              <a:spcBef>
                <a:spcPts val="1600"/>
              </a:spcBef>
              <a:spcAft>
                <a:spcPts val="0"/>
              </a:spcAft>
              <a:buSzPts val="1300"/>
              <a:buNone/>
              <a:defRPr/>
            </a:lvl3pPr>
            <a:lvl4pPr lvl="3" rtl="0">
              <a:spcBef>
                <a:spcPts val="1600"/>
              </a:spcBef>
              <a:spcAft>
                <a:spcPts val="0"/>
              </a:spcAft>
              <a:buSzPts val="1300"/>
              <a:buNone/>
              <a:defRPr/>
            </a:lvl4pPr>
            <a:lvl5pPr lvl="4" rtl="0">
              <a:spcBef>
                <a:spcPts val="1600"/>
              </a:spcBef>
              <a:spcAft>
                <a:spcPts val="0"/>
              </a:spcAft>
              <a:buSzPts val="1300"/>
              <a:buNone/>
              <a:defRPr/>
            </a:lvl5pPr>
            <a:lvl6pPr lvl="5" rtl="0">
              <a:spcBef>
                <a:spcPts val="1600"/>
              </a:spcBef>
              <a:spcAft>
                <a:spcPts val="0"/>
              </a:spcAft>
              <a:buSzPts val="1300"/>
              <a:buNone/>
              <a:defRPr/>
            </a:lvl6pPr>
            <a:lvl7pPr lvl="6" rtl="0">
              <a:spcBef>
                <a:spcPts val="1600"/>
              </a:spcBef>
              <a:spcAft>
                <a:spcPts val="0"/>
              </a:spcAft>
              <a:buSzPts val="1300"/>
              <a:buNone/>
              <a:defRPr/>
            </a:lvl7pPr>
            <a:lvl8pPr lvl="7" rtl="0">
              <a:spcBef>
                <a:spcPts val="1600"/>
              </a:spcBef>
              <a:spcAft>
                <a:spcPts val="0"/>
              </a:spcAft>
              <a:buSzPts val="1300"/>
              <a:buNone/>
              <a:defRPr/>
            </a:lvl8pPr>
            <a:lvl9pPr lvl="8" rtl="0">
              <a:spcBef>
                <a:spcPts val="1600"/>
              </a:spcBef>
              <a:spcAft>
                <a:spcPts val="1600"/>
              </a:spcAft>
              <a:buSzPts val="1300"/>
              <a:buNone/>
              <a:defRPr/>
            </a:lvl9pPr>
          </a:lstStyle>
          <a:p>
            <a:r>
              <a:rPr lang="en-US"/>
              <a:t>Click to edit Master subtitle style</a:t>
            </a:r>
            <a:endParaRPr/>
          </a:p>
        </p:txBody>
      </p:sp>
      <p:sp>
        <p:nvSpPr>
          <p:cNvPr id="105" name="Google Shape;105;p21"/>
          <p:cNvSpPr txBox="1">
            <a:spLocks noGrp="1"/>
          </p:cNvSpPr>
          <p:nvPr>
            <p:ph type="subTitle" idx="9"/>
          </p:nvPr>
        </p:nvSpPr>
        <p:spPr>
          <a:xfrm>
            <a:off x="6042185" y="3159951"/>
            <a:ext cx="1671600" cy="13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300"/>
              <a:buNone/>
              <a:defRPr>
                <a:solidFill>
                  <a:srgbClr val="FFFFFF"/>
                </a:solidFill>
              </a:defRPr>
            </a:lvl1pPr>
            <a:lvl2pPr lvl="1" rtl="0">
              <a:spcBef>
                <a:spcPts val="0"/>
              </a:spcBef>
              <a:spcAft>
                <a:spcPts val="0"/>
              </a:spcAft>
              <a:buSzPts val="1300"/>
              <a:buNone/>
              <a:defRPr/>
            </a:lvl2pPr>
            <a:lvl3pPr lvl="2" rtl="0">
              <a:spcBef>
                <a:spcPts val="1600"/>
              </a:spcBef>
              <a:spcAft>
                <a:spcPts val="0"/>
              </a:spcAft>
              <a:buSzPts val="1300"/>
              <a:buNone/>
              <a:defRPr/>
            </a:lvl3pPr>
            <a:lvl4pPr lvl="3" rtl="0">
              <a:spcBef>
                <a:spcPts val="1600"/>
              </a:spcBef>
              <a:spcAft>
                <a:spcPts val="0"/>
              </a:spcAft>
              <a:buSzPts val="1300"/>
              <a:buNone/>
              <a:defRPr/>
            </a:lvl4pPr>
            <a:lvl5pPr lvl="4" rtl="0">
              <a:spcBef>
                <a:spcPts val="1600"/>
              </a:spcBef>
              <a:spcAft>
                <a:spcPts val="0"/>
              </a:spcAft>
              <a:buSzPts val="1300"/>
              <a:buNone/>
              <a:defRPr/>
            </a:lvl5pPr>
            <a:lvl6pPr lvl="5" rtl="0">
              <a:spcBef>
                <a:spcPts val="1600"/>
              </a:spcBef>
              <a:spcAft>
                <a:spcPts val="0"/>
              </a:spcAft>
              <a:buSzPts val="1300"/>
              <a:buNone/>
              <a:defRPr/>
            </a:lvl6pPr>
            <a:lvl7pPr lvl="6" rtl="0">
              <a:spcBef>
                <a:spcPts val="1600"/>
              </a:spcBef>
              <a:spcAft>
                <a:spcPts val="0"/>
              </a:spcAft>
              <a:buSzPts val="1300"/>
              <a:buNone/>
              <a:defRPr/>
            </a:lvl7pPr>
            <a:lvl8pPr lvl="7" rtl="0">
              <a:spcBef>
                <a:spcPts val="1600"/>
              </a:spcBef>
              <a:spcAft>
                <a:spcPts val="0"/>
              </a:spcAft>
              <a:buSzPts val="1300"/>
              <a:buNone/>
              <a:defRPr/>
            </a:lvl8pPr>
            <a:lvl9pPr lvl="8" rtl="0">
              <a:spcBef>
                <a:spcPts val="1600"/>
              </a:spcBef>
              <a:spcAft>
                <a:spcPts val="1600"/>
              </a:spcAft>
              <a:buSzPts val="1300"/>
              <a:buNone/>
              <a:defRPr/>
            </a:lvl9pPr>
          </a:lstStyle>
          <a:p>
            <a:r>
              <a:rPr lang="en-US"/>
              <a:t>Click to edit Master subtitle style</a:t>
            </a:r>
            <a:endParaRPr/>
          </a:p>
        </p:txBody>
      </p:sp>
      <p:sp>
        <p:nvSpPr>
          <p:cNvPr id="106" name="Google Shape;106;p21"/>
          <p:cNvSpPr txBox="1">
            <a:spLocks noGrp="1"/>
          </p:cNvSpPr>
          <p:nvPr>
            <p:ph type="subTitle" idx="13"/>
          </p:nvPr>
        </p:nvSpPr>
        <p:spPr>
          <a:xfrm>
            <a:off x="1440305" y="5088231"/>
            <a:ext cx="1671600" cy="13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300"/>
              <a:buNone/>
              <a:defRPr>
                <a:solidFill>
                  <a:srgbClr val="FFFFFF"/>
                </a:solidFill>
              </a:defRPr>
            </a:lvl1pPr>
            <a:lvl2pPr lvl="1" rtl="0">
              <a:spcBef>
                <a:spcPts val="0"/>
              </a:spcBef>
              <a:spcAft>
                <a:spcPts val="0"/>
              </a:spcAft>
              <a:buSzPts val="1300"/>
              <a:buNone/>
              <a:defRPr/>
            </a:lvl2pPr>
            <a:lvl3pPr lvl="2" rtl="0">
              <a:spcBef>
                <a:spcPts val="1600"/>
              </a:spcBef>
              <a:spcAft>
                <a:spcPts val="0"/>
              </a:spcAft>
              <a:buSzPts val="1300"/>
              <a:buNone/>
              <a:defRPr/>
            </a:lvl3pPr>
            <a:lvl4pPr lvl="3" rtl="0">
              <a:spcBef>
                <a:spcPts val="1600"/>
              </a:spcBef>
              <a:spcAft>
                <a:spcPts val="0"/>
              </a:spcAft>
              <a:buSzPts val="1300"/>
              <a:buNone/>
              <a:defRPr/>
            </a:lvl4pPr>
            <a:lvl5pPr lvl="4" rtl="0">
              <a:spcBef>
                <a:spcPts val="1600"/>
              </a:spcBef>
              <a:spcAft>
                <a:spcPts val="0"/>
              </a:spcAft>
              <a:buSzPts val="1300"/>
              <a:buNone/>
              <a:defRPr/>
            </a:lvl5pPr>
            <a:lvl6pPr lvl="5" rtl="0">
              <a:spcBef>
                <a:spcPts val="1600"/>
              </a:spcBef>
              <a:spcAft>
                <a:spcPts val="0"/>
              </a:spcAft>
              <a:buSzPts val="1300"/>
              <a:buNone/>
              <a:defRPr/>
            </a:lvl6pPr>
            <a:lvl7pPr lvl="6" rtl="0">
              <a:spcBef>
                <a:spcPts val="1600"/>
              </a:spcBef>
              <a:spcAft>
                <a:spcPts val="0"/>
              </a:spcAft>
              <a:buSzPts val="1300"/>
              <a:buNone/>
              <a:defRPr/>
            </a:lvl7pPr>
            <a:lvl8pPr lvl="7" rtl="0">
              <a:spcBef>
                <a:spcPts val="1600"/>
              </a:spcBef>
              <a:spcAft>
                <a:spcPts val="0"/>
              </a:spcAft>
              <a:buSzPts val="1300"/>
              <a:buNone/>
              <a:defRPr/>
            </a:lvl8pPr>
            <a:lvl9pPr lvl="8" rtl="0">
              <a:spcBef>
                <a:spcPts val="1600"/>
              </a:spcBef>
              <a:spcAft>
                <a:spcPts val="1600"/>
              </a:spcAft>
              <a:buSzPts val="1300"/>
              <a:buNone/>
              <a:defRPr/>
            </a:lvl9pPr>
          </a:lstStyle>
          <a:p>
            <a:r>
              <a:rPr lang="en-US"/>
              <a:t>Click to edit Master subtitle style</a:t>
            </a:r>
            <a:endParaRPr/>
          </a:p>
        </p:txBody>
      </p:sp>
      <p:sp>
        <p:nvSpPr>
          <p:cNvPr id="107" name="Google Shape;107;p21"/>
          <p:cNvSpPr txBox="1">
            <a:spLocks noGrp="1"/>
          </p:cNvSpPr>
          <p:nvPr>
            <p:ph type="subTitle" idx="14"/>
          </p:nvPr>
        </p:nvSpPr>
        <p:spPr>
          <a:xfrm>
            <a:off x="3743655" y="5088231"/>
            <a:ext cx="1671600" cy="13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300"/>
              <a:buNone/>
              <a:defRPr>
                <a:solidFill>
                  <a:srgbClr val="FFFFFF"/>
                </a:solidFill>
              </a:defRPr>
            </a:lvl1pPr>
            <a:lvl2pPr lvl="1" rtl="0">
              <a:spcBef>
                <a:spcPts val="0"/>
              </a:spcBef>
              <a:spcAft>
                <a:spcPts val="0"/>
              </a:spcAft>
              <a:buSzPts val="1300"/>
              <a:buNone/>
              <a:defRPr/>
            </a:lvl2pPr>
            <a:lvl3pPr lvl="2" rtl="0">
              <a:spcBef>
                <a:spcPts val="1600"/>
              </a:spcBef>
              <a:spcAft>
                <a:spcPts val="0"/>
              </a:spcAft>
              <a:buSzPts val="1300"/>
              <a:buNone/>
              <a:defRPr/>
            </a:lvl3pPr>
            <a:lvl4pPr lvl="3" rtl="0">
              <a:spcBef>
                <a:spcPts val="1600"/>
              </a:spcBef>
              <a:spcAft>
                <a:spcPts val="0"/>
              </a:spcAft>
              <a:buSzPts val="1300"/>
              <a:buNone/>
              <a:defRPr/>
            </a:lvl4pPr>
            <a:lvl5pPr lvl="4" rtl="0">
              <a:spcBef>
                <a:spcPts val="1600"/>
              </a:spcBef>
              <a:spcAft>
                <a:spcPts val="0"/>
              </a:spcAft>
              <a:buSzPts val="1300"/>
              <a:buNone/>
              <a:defRPr/>
            </a:lvl5pPr>
            <a:lvl6pPr lvl="5" rtl="0">
              <a:spcBef>
                <a:spcPts val="1600"/>
              </a:spcBef>
              <a:spcAft>
                <a:spcPts val="0"/>
              </a:spcAft>
              <a:buSzPts val="1300"/>
              <a:buNone/>
              <a:defRPr/>
            </a:lvl6pPr>
            <a:lvl7pPr lvl="6" rtl="0">
              <a:spcBef>
                <a:spcPts val="1600"/>
              </a:spcBef>
              <a:spcAft>
                <a:spcPts val="0"/>
              </a:spcAft>
              <a:buSzPts val="1300"/>
              <a:buNone/>
              <a:defRPr/>
            </a:lvl7pPr>
            <a:lvl8pPr lvl="7" rtl="0">
              <a:spcBef>
                <a:spcPts val="1600"/>
              </a:spcBef>
              <a:spcAft>
                <a:spcPts val="0"/>
              </a:spcAft>
              <a:buSzPts val="1300"/>
              <a:buNone/>
              <a:defRPr/>
            </a:lvl8pPr>
            <a:lvl9pPr lvl="8" rtl="0">
              <a:spcBef>
                <a:spcPts val="1600"/>
              </a:spcBef>
              <a:spcAft>
                <a:spcPts val="1600"/>
              </a:spcAft>
              <a:buSzPts val="1300"/>
              <a:buNone/>
              <a:defRPr/>
            </a:lvl9pPr>
          </a:lstStyle>
          <a:p>
            <a:r>
              <a:rPr lang="en-US"/>
              <a:t>Click to edit Master subtitle style</a:t>
            </a:r>
            <a:endParaRPr/>
          </a:p>
        </p:txBody>
      </p:sp>
      <p:sp>
        <p:nvSpPr>
          <p:cNvPr id="108" name="Google Shape;108;p21"/>
          <p:cNvSpPr txBox="1">
            <a:spLocks noGrp="1"/>
          </p:cNvSpPr>
          <p:nvPr>
            <p:ph type="subTitle" idx="15"/>
          </p:nvPr>
        </p:nvSpPr>
        <p:spPr>
          <a:xfrm>
            <a:off x="6049641" y="5088231"/>
            <a:ext cx="1671600" cy="13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300"/>
              <a:buNone/>
              <a:defRPr>
                <a:solidFill>
                  <a:srgbClr val="FFFFFF"/>
                </a:solidFill>
              </a:defRPr>
            </a:lvl1pPr>
            <a:lvl2pPr lvl="1" rtl="0">
              <a:spcBef>
                <a:spcPts val="0"/>
              </a:spcBef>
              <a:spcAft>
                <a:spcPts val="0"/>
              </a:spcAft>
              <a:buSzPts val="1300"/>
              <a:buNone/>
              <a:defRPr/>
            </a:lvl2pPr>
            <a:lvl3pPr lvl="2" rtl="0">
              <a:spcBef>
                <a:spcPts val="1600"/>
              </a:spcBef>
              <a:spcAft>
                <a:spcPts val="0"/>
              </a:spcAft>
              <a:buSzPts val="1300"/>
              <a:buNone/>
              <a:defRPr/>
            </a:lvl3pPr>
            <a:lvl4pPr lvl="3" rtl="0">
              <a:spcBef>
                <a:spcPts val="1600"/>
              </a:spcBef>
              <a:spcAft>
                <a:spcPts val="0"/>
              </a:spcAft>
              <a:buSzPts val="1300"/>
              <a:buNone/>
              <a:defRPr/>
            </a:lvl4pPr>
            <a:lvl5pPr lvl="4" rtl="0">
              <a:spcBef>
                <a:spcPts val="1600"/>
              </a:spcBef>
              <a:spcAft>
                <a:spcPts val="0"/>
              </a:spcAft>
              <a:buSzPts val="1300"/>
              <a:buNone/>
              <a:defRPr/>
            </a:lvl5pPr>
            <a:lvl6pPr lvl="5" rtl="0">
              <a:spcBef>
                <a:spcPts val="1600"/>
              </a:spcBef>
              <a:spcAft>
                <a:spcPts val="0"/>
              </a:spcAft>
              <a:buSzPts val="1300"/>
              <a:buNone/>
              <a:defRPr/>
            </a:lvl6pPr>
            <a:lvl7pPr lvl="6" rtl="0">
              <a:spcBef>
                <a:spcPts val="1600"/>
              </a:spcBef>
              <a:spcAft>
                <a:spcPts val="0"/>
              </a:spcAft>
              <a:buSzPts val="1300"/>
              <a:buNone/>
              <a:defRPr/>
            </a:lvl7pPr>
            <a:lvl8pPr lvl="7" rtl="0">
              <a:spcBef>
                <a:spcPts val="1600"/>
              </a:spcBef>
              <a:spcAft>
                <a:spcPts val="0"/>
              </a:spcAft>
              <a:buSzPts val="1300"/>
              <a:buNone/>
              <a:defRPr/>
            </a:lvl8pPr>
            <a:lvl9pPr lvl="8" rtl="0">
              <a:spcBef>
                <a:spcPts val="1600"/>
              </a:spcBef>
              <a:spcAft>
                <a:spcPts val="1600"/>
              </a:spcAft>
              <a:buSzPts val="1300"/>
              <a:buNone/>
              <a:defRPr/>
            </a:lvl9pPr>
          </a:lstStyle>
          <a:p>
            <a:r>
              <a:rPr lang="en-US"/>
              <a:t>Click to edit Master subtitle style</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ig title">
  <p:cSld name="Big title">
    <p:bg>
      <p:bgPr>
        <a:blipFill>
          <a:blip r:embed="rId2">
            <a:alphaModFix/>
          </a:blip>
          <a:stretch>
            <a:fillRect/>
          </a:stretch>
        </a:blipFill>
        <a:effectLst/>
      </p:bgPr>
    </p:bg>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869250" y="2459800"/>
            <a:ext cx="7405500" cy="1328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6000">
                <a:solidFill>
                  <a:srgbClr val="FFFFFF"/>
                </a:solidFill>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r>
              <a:rPr lang="en-US"/>
              <a:t>Click to edit Master title style</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Section title 2">
  <p:cSld name="Section title 2">
    <p:bg>
      <p:bgPr>
        <a:blipFill>
          <a:blip r:embed="rId2">
            <a:alphaModFix/>
          </a:blip>
          <a:stretch>
            <a:fillRect/>
          </a:stretch>
        </a:blipFill>
        <a:effectLst/>
      </p:bgPr>
    </p:bg>
    <p:spTree>
      <p:nvGrpSpPr>
        <p:cNvPr id="1" name="Shape 111"/>
        <p:cNvGrpSpPr/>
        <p:nvPr/>
      </p:nvGrpSpPr>
      <p:grpSpPr>
        <a:xfrm>
          <a:off x="0" y="0"/>
          <a:ext cx="0" cy="0"/>
          <a:chOff x="0" y="0"/>
          <a:chExt cx="0" cy="0"/>
        </a:xfrm>
      </p:grpSpPr>
      <p:sp>
        <p:nvSpPr>
          <p:cNvPr id="112" name="Google Shape;112;p23"/>
          <p:cNvSpPr txBox="1">
            <a:spLocks noGrp="1"/>
          </p:cNvSpPr>
          <p:nvPr>
            <p:ph type="title"/>
          </p:nvPr>
        </p:nvSpPr>
        <p:spPr>
          <a:xfrm>
            <a:off x="3771900" y="2407925"/>
            <a:ext cx="4045200" cy="1122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2700"/>
              <a:buNone/>
              <a:defRPr sz="2700">
                <a:solidFill>
                  <a:srgbClr val="FFFFFF"/>
                </a:solidFill>
              </a:defRPr>
            </a:lvl1pPr>
            <a:lvl2pPr lvl="1" rtl="0">
              <a:spcBef>
                <a:spcPts val="0"/>
              </a:spcBef>
              <a:spcAft>
                <a:spcPts val="0"/>
              </a:spcAft>
              <a:buClr>
                <a:srgbClr val="FFFFFF"/>
              </a:buClr>
              <a:buSzPts val="3700"/>
              <a:buNone/>
              <a:defRPr sz="3700">
                <a:solidFill>
                  <a:srgbClr val="FFFFFF"/>
                </a:solidFill>
              </a:defRPr>
            </a:lvl2pPr>
            <a:lvl3pPr lvl="2" rtl="0">
              <a:spcBef>
                <a:spcPts val="0"/>
              </a:spcBef>
              <a:spcAft>
                <a:spcPts val="0"/>
              </a:spcAft>
              <a:buClr>
                <a:srgbClr val="FFFFFF"/>
              </a:buClr>
              <a:buSzPts val="3700"/>
              <a:buNone/>
              <a:defRPr sz="3700">
                <a:solidFill>
                  <a:srgbClr val="FFFFFF"/>
                </a:solidFill>
              </a:defRPr>
            </a:lvl3pPr>
            <a:lvl4pPr lvl="3" rtl="0">
              <a:spcBef>
                <a:spcPts val="0"/>
              </a:spcBef>
              <a:spcAft>
                <a:spcPts val="0"/>
              </a:spcAft>
              <a:buClr>
                <a:srgbClr val="FFFFFF"/>
              </a:buClr>
              <a:buSzPts val="3700"/>
              <a:buNone/>
              <a:defRPr sz="3700">
                <a:solidFill>
                  <a:srgbClr val="FFFFFF"/>
                </a:solidFill>
              </a:defRPr>
            </a:lvl4pPr>
            <a:lvl5pPr lvl="4" rtl="0">
              <a:spcBef>
                <a:spcPts val="0"/>
              </a:spcBef>
              <a:spcAft>
                <a:spcPts val="0"/>
              </a:spcAft>
              <a:buClr>
                <a:srgbClr val="FFFFFF"/>
              </a:buClr>
              <a:buSzPts val="3700"/>
              <a:buNone/>
              <a:defRPr sz="3700">
                <a:solidFill>
                  <a:srgbClr val="FFFFFF"/>
                </a:solidFill>
              </a:defRPr>
            </a:lvl5pPr>
            <a:lvl6pPr lvl="5" rtl="0">
              <a:spcBef>
                <a:spcPts val="0"/>
              </a:spcBef>
              <a:spcAft>
                <a:spcPts val="0"/>
              </a:spcAft>
              <a:buClr>
                <a:srgbClr val="FFFFFF"/>
              </a:buClr>
              <a:buSzPts val="3700"/>
              <a:buNone/>
              <a:defRPr sz="3700">
                <a:solidFill>
                  <a:srgbClr val="FFFFFF"/>
                </a:solidFill>
              </a:defRPr>
            </a:lvl6pPr>
            <a:lvl7pPr lvl="6" rtl="0">
              <a:spcBef>
                <a:spcPts val="0"/>
              </a:spcBef>
              <a:spcAft>
                <a:spcPts val="0"/>
              </a:spcAft>
              <a:buClr>
                <a:srgbClr val="FFFFFF"/>
              </a:buClr>
              <a:buSzPts val="3700"/>
              <a:buNone/>
              <a:defRPr sz="3700">
                <a:solidFill>
                  <a:srgbClr val="FFFFFF"/>
                </a:solidFill>
              </a:defRPr>
            </a:lvl7pPr>
            <a:lvl8pPr lvl="7" rtl="0">
              <a:spcBef>
                <a:spcPts val="0"/>
              </a:spcBef>
              <a:spcAft>
                <a:spcPts val="0"/>
              </a:spcAft>
              <a:buClr>
                <a:srgbClr val="FFFFFF"/>
              </a:buClr>
              <a:buSzPts val="3700"/>
              <a:buNone/>
              <a:defRPr sz="3700">
                <a:solidFill>
                  <a:srgbClr val="FFFFFF"/>
                </a:solidFill>
              </a:defRPr>
            </a:lvl8pPr>
            <a:lvl9pPr lvl="8" rtl="0">
              <a:spcBef>
                <a:spcPts val="0"/>
              </a:spcBef>
              <a:spcAft>
                <a:spcPts val="0"/>
              </a:spcAft>
              <a:buClr>
                <a:srgbClr val="FFFFFF"/>
              </a:buClr>
              <a:buSzPts val="3700"/>
              <a:buNone/>
              <a:defRPr sz="3700">
                <a:solidFill>
                  <a:srgbClr val="FFFFFF"/>
                </a:solidFill>
              </a:defRPr>
            </a:lvl9pPr>
          </a:lstStyle>
          <a:p>
            <a:r>
              <a:rPr lang="en-US"/>
              <a:t>Click to edit Master title style</a:t>
            </a:r>
            <a:endParaRPr/>
          </a:p>
        </p:txBody>
      </p:sp>
      <p:sp>
        <p:nvSpPr>
          <p:cNvPr id="113" name="Google Shape;113;p23"/>
          <p:cNvSpPr txBox="1">
            <a:spLocks noGrp="1"/>
          </p:cNvSpPr>
          <p:nvPr>
            <p:ph type="title" idx="2" hasCustomPrompt="1"/>
          </p:nvPr>
        </p:nvSpPr>
        <p:spPr>
          <a:xfrm>
            <a:off x="1596900" y="2788933"/>
            <a:ext cx="2327400" cy="1122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6000"/>
              <a:buNone/>
              <a:defRPr sz="6000">
                <a:solidFill>
                  <a:srgbClr val="FFFFFF"/>
                </a:solidFill>
              </a:defRPr>
            </a:lvl1pPr>
            <a:lvl2pPr lvl="1" rtl="0">
              <a:spcBef>
                <a:spcPts val="0"/>
              </a:spcBef>
              <a:spcAft>
                <a:spcPts val="0"/>
              </a:spcAft>
              <a:buClr>
                <a:srgbClr val="FFFFFF"/>
              </a:buClr>
              <a:buSzPts val="6000"/>
              <a:buNone/>
              <a:defRPr sz="6000">
                <a:solidFill>
                  <a:srgbClr val="FFFFFF"/>
                </a:solidFill>
              </a:defRPr>
            </a:lvl2pPr>
            <a:lvl3pPr lvl="2" rtl="0">
              <a:spcBef>
                <a:spcPts val="0"/>
              </a:spcBef>
              <a:spcAft>
                <a:spcPts val="0"/>
              </a:spcAft>
              <a:buClr>
                <a:srgbClr val="FFFFFF"/>
              </a:buClr>
              <a:buSzPts val="6000"/>
              <a:buNone/>
              <a:defRPr sz="6000">
                <a:solidFill>
                  <a:srgbClr val="FFFFFF"/>
                </a:solidFill>
              </a:defRPr>
            </a:lvl3pPr>
            <a:lvl4pPr lvl="3" rtl="0">
              <a:spcBef>
                <a:spcPts val="0"/>
              </a:spcBef>
              <a:spcAft>
                <a:spcPts val="0"/>
              </a:spcAft>
              <a:buClr>
                <a:srgbClr val="FFFFFF"/>
              </a:buClr>
              <a:buSzPts val="6000"/>
              <a:buNone/>
              <a:defRPr sz="6000">
                <a:solidFill>
                  <a:srgbClr val="FFFFFF"/>
                </a:solidFill>
              </a:defRPr>
            </a:lvl4pPr>
            <a:lvl5pPr lvl="4" rtl="0">
              <a:spcBef>
                <a:spcPts val="0"/>
              </a:spcBef>
              <a:spcAft>
                <a:spcPts val="0"/>
              </a:spcAft>
              <a:buClr>
                <a:srgbClr val="FFFFFF"/>
              </a:buClr>
              <a:buSzPts val="6000"/>
              <a:buNone/>
              <a:defRPr sz="6000">
                <a:solidFill>
                  <a:srgbClr val="FFFFFF"/>
                </a:solidFill>
              </a:defRPr>
            </a:lvl5pPr>
            <a:lvl6pPr lvl="5" rtl="0">
              <a:spcBef>
                <a:spcPts val="0"/>
              </a:spcBef>
              <a:spcAft>
                <a:spcPts val="0"/>
              </a:spcAft>
              <a:buClr>
                <a:srgbClr val="FFFFFF"/>
              </a:buClr>
              <a:buSzPts val="6000"/>
              <a:buNone/>
              <a:defRPr sz="6000">
                <a:solidFill>
                  <a:srgbClr val="FFFFFF"/>
                </a:solidFill>
              </a:defRPr>
            </a:lvl6pPr>
            <a:lvl7pPr lvl="6" rtl="0">
              <a:spcBef>
                <a:spcPts val="0"/>
              </a:spcBef>
              <a:spcAft>
                <a:spcPts val="0"/>
              </a:spcAft>
              <a:buClr>
                <a:srgbClr val="FFFFFF"/>
              </a:buClr>
              <a:buSzPts val="6000"/>
              <a:buNone/>
              <a:defRPr sz="6000">
                <a:solidFill>
                  <a:srgbClr val="FFFFFF"/>
                </a:solidFill>
              </a:defRPr>
            </a:lvl7pPr>
            <a:lvl8pPr lvl="7" rtl="0">
              <a:spcBef>
                <a:spcPts val="0"/>
              </a:spcBef>
              <a:spcAft>
                <a:spcPts val="0"/>
              </a:spcAft>
              <a:buClr>
                <a:srgbClr val="FFFFFF"/>
              </a:buClr>
              <a:buSzPts val="6000"/>
              <a:buNone/>
              <a:defRPr sz="6000">
                <a:solidFill>
                  <a:srgbClr val="FFFFFF"/>
                </a:solidFill>
              </a:defRPr>
            </a:lvl8pPr>
            <a:lvl9pPr lvl="8" rtl="0">
              <a:spcBef>
                <a:spcPts val="0"/>
              </a:spcBef>
              <a:spcAft>
                <a:spcPts val="0"/>
              </a:spcAft>
              <a:buClr>
                <a:srgbClr val="FFFFFF"/>
              </a:buClr>
              <a:buSzPts val="6000"/>
              <a:buNone/>
              <a:defRPr sz="6000">
                <a:solidFill>
                  <a:srgbClr val="FFFFFF"/>
                </a:solidFill>
              </a:defRPr>
            </a:lvl9pPr>
          </a:lstStyle>
          <a:p>
            <a:r>
              <a:t>xx%</a:t>
            </a:r>
          </a:p>
        </p:txBody>
      </p:sp>
      <p:sp>
        <p:nvSpPr>
          <p:cNvPr id="114" name="Google Shape;114;p23"/>
          <p:cNvSpPr txBox="1">
            <a:spLocks noGrp="1"/>
          </p:cNvSpPr>
          <p:nvPr>
            <p:ph type="subTitle" idx="1"/>
          </p:nvPr>
        </p:nvSpPr>
        <p:spPr>
          <a:xfrm>
            <a:off x="3771900" y="3705800"/>
            <a:ext cx="3467100" cy="112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400"/>
              <a:buNone/>
              <a:defRPr sz="1400">
                <a:solidFill>
                  <a:srgbClr val="FFFFFF"/>
                </a:solidFill>
              </a:defRPr>
            </a:lvl1pPr>
            <a:lvl2pPr lvl="1" rtl="0">
              <a:lnSpc>
                <a:spcPct val="100000"/>
              </a:lnSpc>
              <a:spcBef>
                <a:spcPts val="0"/>
              </a:spcBef>
              <a:spcAft>
                <a:spcPts val="0"/>
              </a:spcAft>
              <a:buClr>
                <a:srgbClr val="FFFFFF"/>
              </a:buClr>
              <a:buSzPts val="2100"/>
              <a:buNone/>
              <a:defRPr sz="2100">
                <a:solidFill>
                  <a:srgbClr val="FFFFFF"/>
                </a:solidFill>
              </a:defRPr>
            </a:lvl2pPr>
            <a:lvl3pPr lvl="2" rtl="0">
              <a:lnSpc>
                <a:spcPct val="100000"/>
              </a:lnSpc>
              <a:spcBef>
                <a:spcPts val="0"/>
              </a:spcBef>
              <a:spcAft>
                <a:spcPts val="0"/>
              </a:spcAft>
              <a:buClr>
                <a:srgbClr val="FFFFFF"/>
              </a:buClr>
              <a:buSzPts val="2100"/>
              <a:buNone/>
              <a:defRPr sz="2100">
                <a:solidFill>
                  <a:srgbClr val="FFFFFF"/>
                </a:solidFill>
              </a:defRPr>
            </a:lvl3pPr>
            <a:lvl4pPr lvl="3" rtl="0">
              <a:lnSpc>
                <a:spcPct val="100000"/>
              </a:lnSpc>
              <a:spcBef>
                <a:spcPts val="0"/>
              </a:spcBef>
              <a:spcAft>
                <a:spcPts val="0"/>
              </a:spcAft>
              <a:buClr>
                <a:srgbClr val="FFFFFF"/>
              </a:buClr>
              <a:buSzPts val="2100"/>
              <a:buNone/>
              <a:defRPr sz="2100">
                <a:solidFill>
                  <a:srgbClr val="FFFFFF"/>
                </a:solidFill>
              </a:defRPr>
            </a:lvl4pPr>
            <a:lvl5pPr lvl="4" rtl="0">
              <a:lnSpc>
                <a:spcPct val="100000"/>
              </a:lnSpc>
              <a:spcBef>
                <a:spcPts val="0"/>
              </a:spcBef>
              <a:spcAft>
                <a:spcPts val="0"/>
              </a:spcAft>
              <a:buClr>
                <a:srgbClr val="FFFFFF"/>
              </a:buClr>
              <a:buSzPts val="2100"/>
              <a:buNone/>
              <a:defRPr sz="2100">
                <a:solidFill>
                  <a:srgbClr val="FFFFFF"/>
                </a:solidFill>
              </a:defRPr>
            </a:lvl5pPr>
            <a:lvl6pPr lvl="5" rtl="0">
              <a:lnSpc>
                <a:spcPct val="100000"/>
              </a:lnSpc>
              <a:spcBef>
                <a:spcPts val="0"/>
              </a:spcBef>
              <a:spcAft>
                <a:spcPts val="0"/>
              </a:spcAft>
              <a:buClr>
                <a:srgbClr val="FFFFFF"/>
              </a:buClr>
              <a:buSzPts val="2100"/>
              <a:buNone/>
              <a:defRPr sz="2100">
                <a:solidFill>
                  <a:srgbClr val="FFFFFF"/>
                </a:solidFill>
              </a:defRPr>
            </a:lvl6pPr>
            <a:lvl7pPr lvl="6" rtl="0">
              <a:lnSpc>
                <a:spcPct val="100000"/>
              </a:lnSpc>
              <a:spcBef>
                <a:spcPts val="0"/>
              </a:spcBef>
              <a:spcAft>
                <a:spcPts val="0"/>
              </a:spcAft>
              <a:buClr>
                <a:srgbClr val="FFFFFF"/>
              </a:buClr>
              <a:buSzPts val="2100"/>
              <a:buNone/>
              <a:defRPr sz="2100">
                <a:solidFill>
                  <a:srgbClr val="FFFFFF"/>
                </a:solidFill>
              </a:defRPr>
            </a:lvl7pPr>
            <a:lvl8pPr lvl="7" rtl="0">
              <a:lnSpc>
                <a:spcPct val="100000"/>
              </a:lnSpc>
              <a:spcBef>
                <a:spcPts val="0"/>
              </a:spcBef>
              <a:spcAft>
                <a:spcPts val="0"/>
              </a:spcAft>
              <a:buClr>
                <a:srgbClr val="FFFFFF"/>
              </a:buClr>
              <a:buSzPts val="2100"/>
              <a:buNone/>
              <a:defRPr sz="2100">
                <a:solidFill>
                  <a:srgbClr val="FFFFFF"/>
                </a:solidFill>
              </a:defRPr>
            </a:lvl8pPr>
            <a:lvl9pPr lvl="8" rtl="0">
              <a:lnSpc>
                <a:spcPct val="100000"/>
              </a:lnSpc>
              <a:spcBef>
                <a:spcPts val="0"/>
              </a:spcBef>
              <a:spcAft>
                <a:spcPts val="0"/>
              </a:spcAft>
              <a:buClr>
                <a:srgbClr val="FFFFFF"/>
              </a:buClr>
              <a:buSzPts val="2100"/>
              <a:buNone/>
              <a:defRPr sz="2100">
                <a:solidFill>
                  <a:srgbClr val="FFFFFF"/>
                </a:solidFill>
              </a:defRPr>
            </a:lvl9pPr>
          </a:lstStyle>
          <a:p>
            <a:r>
              <a:rPr lang="en-US"/>
              <a:t>Click to edit Master subtitle style</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hree numbers and three columns">
  <p:cSld name="Three numbers and three columns">
    <p:bg>
      <p:bgPr>
        <a:blipFill>
          <a:blip r:embed="rId2">
            <a:alphaModFix/>
          </a:blip>
          <a:stretch>
            <a:fillRect/>
          </a:stretch>
        </a:blipFill>
        <a:effectLst/>
      </p:bgPr>
    </p:bg>
    <p:spTree>
      <p:nvGrpSpPr>
        <p:cNvPr id="1" name="Shape 115"/>
        <p:cNvGrpSpPr/>
        <p:nvPr/>
      </p:nvGrpSpPr>
      <p:grpSpPr>
        <a:xfrm>
          <a:off x="0" y="0"/>
          <a:ext cx="0" cy="0"/>
          <a:chOff x="0" y="0"/>
          <a:chExt cx="0" cy="0"/>
        </a:xfrm>
      </p:grpSpPr>
      <p:sp>
        <p:nvSpPr>
          <p:cNvPr id="116" name="Google Shape;116;p24"/>
          <p:cNvSpPr txBox="1">
            <a:spLocks noGrp="1"/>
          </p:cNvSpPr>
          <p:nvPr>
            <p:ph type="subTitle" idx="1"/>
          </p:nvPr>
        </p:nvSpPr>
        <p:spPr>
          <a:xfrm>
            <a:off x="653699" y="3477033"/>
            <a:ext cx="2286600" cy="10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sz="1400">
                <a:solidFill>
                  <a:schemeClr val="lt1"/>
                </a:solidFill>
              </a:defRPr>
            </a:lvl2pPr>
            <a:lvl3pPr lvl="2" algn="ctr" rtl="0">
              <a:lnSpc>
                <a:spcPct val="100000"/>
              </a:lnSpc>
              <a:spcBef>
                <a:spcPts val="0"/>
              </a:spcBef>
              <a:spcAft>
                <a:spcPts val="0"/>
              </a:spcAft>
              <a:buClr>
                <a:schemeClr val="lt1"/>
              </a:buClr>
              <a:buSzPts val="1400"/>
              <a:buNone/>
              <a:defRPr sz="1400">
                <a:solidFill>
                  <a:schemeClr val="lt1"/>
                </a:solidFill>
              </a:defRPr>
            </a:lvl3pPr>
            <a:lvl4pPr lvl="3" algn="ctr" rtl="0">
              <a:lnSpc>
                <a:spcPct val="100000"/>
              </a:lnSpc>
              <a:spcBef>
                <a:spcPts val="0"/>
              </a:spcBef>
              <a:spcAft>
                <a:spcPts val="0"/>
              </a:spcAft>
              <a:buClr>
                <a:schemeClr val="lt1"/>
              </a:buClr>
              <a:buSzPts val="1400"/>
              <a:buNone/>
              <a:defRPr sz="1400">
                <a:solidFill>
                  <a:schemeClr val="lt1"/>
                </a:solidFill>
              </a:defRPr>
            </a:lvl4pPr>
            <a:lvl5pPr lvl="4" algn="ctr" rtl="0">
              <a:lnSpc>
                <a:spcPct val="100000"/>
              </a:lnSpc>
              <a:spcBef>
                <a:spcPts val="0"/>
              </a:spcBef>
              <a:spcAft>
                <a:spcPts val="0"/>
              </a:spcAft>
              <a:buClr>
                <a:schemeClr val="lt1"/>
              </a:buClr>
              <a:buSzPts val="1400"/>
              <a:buNone/>
              <a:defRPr sz="1400">
                <a:solidFill>
                  <a:schemeClr val="lt1"/>
                </a:solidFill>
              </a:defRPr>
            </a:lvl5pPr>
            <a:lvl6pPr lvl="5" algn="ctr" rtl="0">
              <a:lnSpc>
                <a:spcPct val="100000"/>
              </a:lnSpc>
              <a:spcBef>
                <a:spcPts val="0"/>
              </a:spcBef>
              <a:spcAft>
                <a:spcPts val="0"/>
              </a:spcAft>
              <a:buClr>
                <a:schemeClr val="lt1"/>
              </a:buClr>
              <a:buSzPts val="1400"/>
              <a:buNone/>
              <a:defRPr sz="1400">
                <a:solidFill>
                  <a:schemeClr val="lt1"/>
                </a:solidFill>
              </a:defRPr>
            </a:lvl6pPr>
            <a:lvl7pPr lvl="6" algn="ctr" rtl="0">
              <a:lnSpc>
                <a:spcPct val="100000"/>
              </a:lnSpc>
              <a:spcBef>
                <a:spcPts val="0"/>
              </a:spcBef>
              <a:spcAft>
                <a:spcPts val="0"/>
              </a:spcAft>
              <a:buClr>
                <a:schemeClr val="lt1"/>
              </a:buClr>
              <a:buSzPts val="1400"/>
              <a:buNone/>
              <a:defRPr sz="1400">
                <a:solidFill>
                  <a:schemeClr val="lt1"/>
                </a:solidFill>
              </a:defRPr>
            </a:lvl7pPr>
            <a:lvl8pPr lvl="7" algn="ctr" rtl="0">
              <a:lnSpc>
                <a:spcPct val="100000"/>
              </a:lnSpc>
              <a:spcBef>
                <a:spcPts val="0"/>
              </a:spcBef>
              <a:spcAft>
                <a:spcPts val="0"/>
              </a:spcAft>
              <a:buClr>
                <a:schemeClr val="lt1"/>
              </a:buClr>
              <a:buSzPts val="1400"/>
              <a:buNone/>
              <a:defRPr sz="1400">
                <a:solidFill>
                  <a:schemeClr val="lt1"/>
                </a:solidFill>
              </a:defRPr>
            </a:lvl8pPr>
            <a:lvl9pPr lvl="8" algn="ctr" rtl="0">
              <a:lnSpc>
                <a:spcPct val="100000"/>
              </a:lnSpc>
              <a:spcBef>
                <a:spcPts val="0"/>
              </a:spcBef>
              <a:spcAft>
                <a:spcPts val="0"/>
              </a:spcAft>
              <a:buClr>
                <a:schemeClr val="lt1"/>
              </a:buClr>
              <a:buSzPts val="1400"/>
              <a:buNone/>
              <a:defRPr sz="1400">
                <a:solidFill>
                  <a:schemeClr val="lt1"/>
                </a:solidFill>
              </a:defRPr>
            </a:lvl9pPr>
          </a:lstStyle>
          <a:p>
            <a:r>
              <a:rPr lang="en-US"/>
              <a:t>Click to edit Master subtitle style</a:t>
            </a:r>
            <a:endParaRPr/>
          </a:p>
        </p:txBody>
      </p:sp>
      <p:sp>
        <p:nvSpPr>
          <p:cNvPr id="117" name="Google Shape;117;p24"/>
          <p:cNvSpPr txBox="1">
            <a:spLocks noGrp="1"/>
          </p:cNvSpPr>
          <p:nvPr>
            <p:ph type="subTitle" idx="2"/>
          </p:nvPr>
        </p:nvSpPr>
        <p:spPr>
          <a:xfrm>
            <a:off x="3439674" y="3477033"/>
            <a:ext cx="2286600" cy="10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sz="1400">
                <a:solidFill>
                  <a:schemeClr val="lt1"/>
                </a:solidFill>
              </a:defRPr>
            </a:lvl2pPr>
            <a:lvl3pPr lvl="2" algn="ctr" rtl="0">
              <a:lnSpc>
                <a:spcPct val="100000"/>
              </a:lnSpc>
              <a:spcBef>
                <a:spcPts val="0"/>
              </a:spcBef>
              <a:spcAft>
                <a:spcPts val="0"/>
              </a:spcAft>
              <a:buClr>
                <a:schemeClr val="lt1"/>
              </a:buClr>
              <a:buSzPts val="1400"/>
              <a:buNone/>
              <a:defRPr sz="1400">
                <a:solidFill>
                  <a:schemeClr val="lt1"/>
                </a:solidFill>
              </a:defRPr>
            </a:lvl3pPr>
            <a:lvl4pPr lvl="3" algn="ctr" rtl="0">
              <a:lnSpc>
                <a:spcPct val="100000"/>
              </a:lnSpc>
              <a:spcBef>
                <a:spcPts val="0"/>
              </a:spcBef>
              <a:spcAft>
                <a:spcPts val="0"/>
              </a:spcAft>
              <a:buClr>
                <a:schemeClr val="lt1"/>
              </a:buClr>
              <a:buSzPts val="1400"/>
              <a:buNone/>
              <a:defRPr sz="1400">
                <a:solidFill>
                  <a:schemeClr val="lt1"/>
                </a:solidFill>
              </a:defRPr>
            </a:lvl4pPr>
            <a:lvl5pPr lvl="4" algn="ctr" rtl="0">
              <a:lnSpc>
                <a:spcPct val="100000"/>
              </a:lnSpc>
              <a:spcBef>
                <a:spcPts val="0"/>
              </a:spcBef>
              <a:spcAft>
                <a:spcPts val="0"/>
              </a:spcAft>
              <a:buClr>
                <a:schemeClr val="lt1"/>
              </a:buClr>
              <a:buSzPts val="1400"/>
              <a:buNone/>
              <a:defRPr sz="1400">
                <a:solidFill>
                  <a:schemeClr val="lt1"/>
                </a:solidFill>
              </a:defRPr>
            </a:lvl5pPr>
            <a:lvl6pPr lvl="5" algn="ctr" rtl="0">
              <a:lnSpc>
                <a:spcPct val="100000"/>
              </a:lnSpc>
              <a:spcBef>
                <a:spcPts val="0"/>
              </a:spcBef>
              <a:spcAft>
                <a:spcPts val="0"/>
              </a:spcAft>
              <a:buClr>
                <a:schemeClr val="lt1"/>
              </a:buClr>
              <a:buSzPts val="1400"/>
              <a:buNone/>
              <a:defRPr sz="1400">
                <a:solidFill>
                  <a:schemeClr val="lt1"/>
                </a:solidFill>
              </a:defRPr>
            </a:lvl6pPr>
            <a:lvl7pPr lvl="6" algn="ctr" rtl="0">
              <a:lnSpc>
                <a:spcPct val="100000"/>
              </a:lnSpc>
              <a:spcBef>
                <a:spcPts val="0"/>
              </a:spcBef>
              <a:spcAft>
                <a:spcPts val="0"/>
              </a:spcAft>
              <a:buClr>
                <a:schemeClr val="lt1"/>
              </a:buClr>
              <a:buSzPts val="1400"/>
              <a:buNone/>
              <a:defRPr sz="1400">
                <a:solidFill>
                  <a:schemeClr val="lt1"/>
                </a:solidFill>
              </a:defRPr>
            </a:lvl7pPr>
            <a:lvl8pPr lvl="7" algn="ctr" rtl="0">
              <a:lnSpc>
                <a:spcPct val="100000"/>
              </a:lnSpc>
              <a:spcBef>
                <a:spcPts val="0"/>
              </a:spcBef>
              <a:spcAft>
                <a:spcPts val="0"/>
              </a:spcAft>
              <a:buClr>
                <a:schemeClr val="lt1"/>
              </a:buClr>
              <a:buSzPts val="1400"/>
              <a:buNone/>
              <a:defRPr sz="1400">
                <a:solidFill>
                  <a:schemeClr val="lt1"/>
                </a:solidFill>
              </a:defRPr>
            </a:lvl8pPr>
            <a:lvl9pPr lvl="8" algn="ctr" rtl="0">
              <a:lnSpc>
                <a:spcPct val="100000"/>
              </a:lnSpc>
              <a:spcBef>
                <a:spcPts val="0"/>
              </a:spcBef>
              <a:spcAft>
                <a:spcPts val="0"/>
              </a:spcAft>
              <a:buClr>
                <a:schemeClr val="lt1"/>
              </a:buClr>
              <a:buSzPts val="1400"/>
              <a:buNone/>
              <a:defRPr sz="1400">
                <a:solidFill>
                  <a:schemeClr val="lt1"/>
                </a:solidFill>
              </a:defRPr>
            </a:lvl9pPr>
          </a:lstStyle>
          <a:p>
            <a:r>
              <a:rPr lang="en-US"/>
              <a:t>Click to edit Master subtitle style</a:t>
            </a:r>
            <a:endParaRPr/>
          </a:p>
        </p:txBody>
      </p:sp>
      <p:sp>
        <p:nvSpPr>
          <p:cNvPr id="118" name="Google Shape;118;p24"/>
          <p:cNvSpPr txBox="1">
            <a:spLocks noGrp="1"/>
          </p:cNvSpPr>
          <p:nvPr>
            <p:ph type="subTitle" idx="3"/>
          </p:nvPr>
        </p:nvSpPr>
        <p:spPr>
          <a:xfrm>
            <a:off x="6203701" y="3477033"/>
            <a:ext cx="2286600" cy="10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sz="1400">
                <a:solidFill>
                  <a:schemeClr val="lt1"/>
                </a:solidFill>
              </a:defRPr>
            </a:lvl2pPr>
            <a:lvl3pPr lvl="2" algn="ctr" rtl="0">
              <a:lnSpc>
                <a:spcPct val="100000"/>
              </a:lnSpc>
              <a:spcBef>
                <a:spcPts val="0"/>
              </a:spcBef>
              <a:spcAft>
                <a:spcPts val="0"/>
              </a:spcAft>
              <a:buClr>
                <a:schemeClr val="lt1"/>
              </a:buClr>
              <a:buSzPts val="1400"/>
              <a:buNone/>
              <a:defRPr sz="1400">
                <a:solidFill>
                  <a:schemeClr val="lt1"/>
                </a:solidFill>
              </a:defRPr>
            </a:lvl3pPr>
            <a:lvl4pPr lvl="3" algn="ctr" rtl="0">
              <a:lnSpc>
                <a:spcPct val="100000"/>
              </a:lnSpc>
              <a:spcBef>
                <a:spcPts val="0"/>
              </a:spcBef>
              <a:spcAft>
                <a:spcPts val="0"/>
              </a:spcAft>
              <a:buClr>
                <a:schemeClr val="lt1"/>
              </a:buClr>
              <a:buSzPts val="1400"/>
              <a:buNone/>
              <a:defRPr sz="1400">
                <a:solidFill>
                  <a:schemeClr val="lt1"/>
                </a:solidFill>
              </a:defRPr>
            </a:lvl4pPr>
            <a:lvl5pPr lvl="4" algn="ctr" rtl="0">
              <a:lnSpc>
                <a:spcPct val="100000"/>
              </a:lnSpc>
              <a:spcBef>
                <a:spcPts val="0"/>
              </a:spcBef>
              <a:spcAft>
                <a:spcPts val="0"/>
              </a:spcAft>
              <a:buClr>
                <a:schemeClr val="lt1"/>
              </a:buClr>
              <a:buSzPts val="1400"/>
              <a:buNone/>
              <a:defRPr sz="1400">
                <a:solidFill>
                  <a:schemeClr val="lt1"/>
                </a:solidFill>
              </a:defRPr>
            </a:lvl5pPr>
            <a:lvl6pPr lvl="5" algn="ctr" rtl="0">
              <a:lnSpc>
                <a:spcPct val="100000"/>
              </a:lnSpc>
              <a:spcBef>
                <a:spcPts val="0"/>
              </a:spcBef>
              <a:spcAft>
                <a:spcPts val="0"/>
              </a:spcAft>
              <a:buClr>
                <a:schemeClr val="lt1"/>
              </a:buClr>
              <a:buSzPts val="1400"/>
              <a:buNone/>
              <a:defRPr sz="1400">
                <a:solidFill>
                  <a:schemeClr val="lt1"/>
                </a:solidFill>
              </a:defRPr>
            </a:lvl6pPr>
            <a:lvl7pPr lvl="6" algn="ctr" rtl="0">
              <a:lnSpc>
                <a:spcPct val="100000"/>
              </a:lnSpc>
              <a:spcBef>
                <a:spcPts val="0"/>
              </a:spcBef>
              <a:spcAft>
                <a:spcPts val="0"/>
              </a:spcAft>
              <a:buClr>
                <a:schemeClr val="lt1"/>
              </a:buClr>
              <a:buSzPts val="1400"/>
              <a:buNone/>
              <a:defRPr sz="1400">
                <a:solidFill>
                  <a:schemeClr val="lt1"/>
                </a:solidFill>
              </a:defRPr>
            </a:lvl7pPr>
            <a:lvl8pPr lvl="7" algn="ctr" rtl="0">
              <a:lnSpc>
                <a:spcPct val="100000"/>
              </a:lnSpc>
              <a:spcBef>
                <a:spcPts val="0"/>
              </a:spcBef>
              <a:spcAft>
                <a:spcPts val="0"/>
              </a:spcAft>
              <a:buClr>
                <a:schemeClr val="lt1"/>
              </a:buClr>
              <a:buSzPts val="1400"/>
              <a:buNone/>
              <a:defRPr sz="1400">
                <a:solidFill>
                  <a:schemeClr val="lt1"/>
                </a:solidFill>
              </a:defRPr>
            </a:lvl8pPr>
            <a:lvl9pPr lvl="8" algn="ctr" rtl="0">
              <a:lnSpc>
                <a:spcPct val="100000"/>
              </a:lnSpc>
              <a:spcBef>
                <a:spcPts val="0"/>
              </a:spcBef>
              <a:spcAft>
                <a:spcPts val="0"/>
              </a:spcAft>
              <a:buClr>
                <a:schemeClr val="lt1"/>
              </a:buClr>
              <a:buSzPts val="1400"/>
              <a:buNone/>
              <a:defRPr sz="1400">
                <a:solidFill>
                  <a:schemeClr val="lt1"/>
                </a:solidFill>
              </a:defRPr>
            </a:lvl9pPr>
          </a:lstStyle>
          <a:p>
            <a:r>
              <a:rPr lang="en-US"/>
              <a:t>Click to edit Master subtitle style</a:t>
            </a:r>
            <a:endParaRPr/>
          </a:p>
        </p:txBody>
      </p:sp>
      <p:sp>
        <p:nvSpPr>
          <p:cNvPr id="119" name="Google Shape;119;p24"/>
          <p:cNvSpPr txBox="1">
            <a:spLocks noGrp="1"/>
          </p:cNvSpPr>
          <p:nvPr>
            <p:ph type="title" hasCustomPrompt="1"/>
          </p:nvPr>
        </p:nvSpPr>
        <p:spPr>
          <a:xfrm>
            <a:off x="588299" y="2452633"/>
            <a:ext cx="2417400" cy="100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000"/>
              <a:buNone/>
              <a:defRPr sz="4000">
                <a:solidFill>
                  <a:schemeClr val="lt1"/>
                </a:solidFill>
              </a:defRPr>
            </a:lvl1pPr>
            <a:lvl2pPr lvl="1" algn="ctr" rtl="0">
              <a:spcBef>
                <a:spcPts val="0"/>
              </a:spcBef>
              <a:spcAft>
                <a:spcPts val="0"/>
              </a:spcAft>
              <a:buClr>
                <a:schemeClr val="lt1"/>
              </a:buClr>
              <a:buSzPts val="4000"/>
              <a:buFont typeface="Raleway"/>
              <a:buNone/>
              <a:defRPr sz="4000">
                <a:solidFill>
                  <a:schemeClr val="lt1"/>
                </a:solidFill>
                <a:latin typeface="Raleway"/>
                <a:ea typeface="Raleway"/>
                <a:cs typeface="Raleway"/>
                <a:sym typeface="Raleway"/>
              </a:defRPr>
            </a:lvl2pPr>
            <a:lvl3pPr lvl="2" algn="ctr" rtl="0">
              <a:spcBef>
                <a:spcPts val="0"/>
              </a:spcBef>
              <a:spcAft>
                <a:spcPts val="0"/>
              </a:spcAft>
              <a:buClr>
                <a:schemeClr val="lt1"/>
              </a:buClr>
              <a:buSzPts val="4000"/>
              <a:buFont typeface="Raleway"/>
              <a:buNone/>
              <a:defRPr sz="4000">
                <a:solidFill>
                  <a:schemeClr val="lt1"/>
                </a:solidFill>
                <a:latin typeface="Raleway"/>
                <a:ea typeface="Raleway"/>
                <a:cs typeface="Raleway"/>
                <a:sym typeface="Raleway"/>
              </a:defRPr>
            </a:lvl3pPr>
            <a:lvl4pPr lvl="3" algn="ctr" rtl="0">
              <a:spcBef>
                <a:spcPts val="0"/>
              </a:spcBef>
              <a:spcAft>
                <a:spcPts val="0"/>
              </a:spcAft>
              <a:buClr>
                <a:schemeClr val="lt1"/>
              </a:buClr>
              <a:buSzPts val="4000"/>
              <a:buFont typeface="Raleway"/>
              <a:buNone/>
              <a:defRPr sz="4000">
                <a:solidFill>
                  <a:schemeClr val="lt1"/>
                </a:solidFill>
                <a:latin typeface="Raleway"/>
                <a:ea typeface="Raleway"/>
                <a:cs typeface="Raleway"/>
                <a:sym typeface="Raleway"/>
              </a:defRPr>
            </a:lvl4pPr>
            <a:lvl5pPr lvl="4" algn="ctr" rtl="0">
              <a:spcBef>
                <a:spcPts val="0"/>
              </a:spcBef>
              <a:spcAft>
                <a:spcPts val="0"/>
              </a:spcAft>
              <a:buClr>
                <a:schemeClr val="lt1"/>
              </a:buClr>
              <a:buSzPts val="4000"/>
              <a:buFont typeface="Raleway"/>
              <a:buNone/>
              <a:defRPr sz="4000">
                <a:solidFill>
                  <a:schemeClr val="lt1"/>
                </a:solidFill>
                <a:latin typeface="Raleway"/>
                <a:ea typeface="Raleway"/>
                <a:cs typeface="Raleway"/>
                <a:sym typeface="Raleway"/>
              </a:defRPr>
            </a:lvl5pPr>
            <a:lvl6pPr lvl="5" algn="ctr" rtl="0">
              <a:spcBef>
                <a:spcPts val="0"/>
              </a:spcBef>
              <a:spcAft>
                <a:spcPts val="0"/>
              </a:spcAft>
              <a:buClr>
                <a:schemeClr val="lt1"/>
              </a:buClr>
              <a:buSzPts val="4000"/>
              <a:buFont typeface="Raleway"/>
              <a:buNone/>
              <a:defRPr sz="4000">
                <a:solidFill>
                  <a:schemeClr val="lt1"/>
                </a:solidFill>
                <a:latin typeface="Raleway"/>
                <a:ea typeface="Raleway"/>
                <a:cs typeface="Raleway"/>
                <a:sym typeface="Raleway"/>
              </a:defRPr>
            </a:lvl6pPr>
            <a:lvl7pPr lvl="6" algn="ctr" rtl="0">
              <a:spcBef>
                <a:spcPts val="0"/>
              </a:spcBef>
              <a:spcAft>
                <a:spcPts val="0"/>
              </a:spcAft>
              <a:buClr>
                <a:schemeClr val="lt1"/>
              </a:buClr>
              <a:buSzPts val="4000"/>
              <a:buFont typeface="Raleway"/>
              <a:buNone/>
              <a:defRPr sz="4000">
                <a:solidFill>
                  <a:schemeClr val="lt1"/>
                </a:solidFill>
                <a:latin typeface="Raleway"/>
                <a:ea typeface="Raleway"/>
                <a:cs typeface="Raleway"/>
                <a:sym typeface="Raleway"/>
              </a:defRPr>
            </a:lvl7pPr>
            <a:lvl8pPr lvl="7" algn="ctr" rtl="0">
              <a:spcBef>
                <a:spcPts val="0"/>
              </a:spcBef>
              <a:spcAft>
                <a:spcPts val="0"/>
              </a:spcAft>
              <a:buClr>
                <a:schemeClr val="lt1"/>
              </a:buClr>
              <a:buSzPts val="4000"/>
              <a:buFont typeface="Raleway"/>
              <a:buNone/>
              <a:defRPr sz="4000">
                <a:solidFill>
                  <a:schemeClr val="lt1"/>
                </a:solidFill>
                <a:latin typeface="Raleway"/>
                <a:ea typeface="Raleway"/>
                <a:cs typeface="Raleway"/>
                <a:sym typeface="Raleway"/>
              </a:defRPr>
            </a:lvl8pPr>
            <a:lvl9pPr lvl="8" algn="ctr" rtl="0">
              <a:spcBef>
                <a:spcPts val="0"/>
              </a:spcBef>
              <a:spcAft>
                <a:spcPts val="0"/>
              </a:spcAft>
              <a:buClr>
                <a:schemeClr val="lt1"/>
              </a:buClr>
              <a:buSzPts val="4000"/>
              <a:buFont typeface="Raleway"/>
              <a:buNone/>
              <a:defRPr sz="4000">
                <a:solidFill>
                  <a:schemeClr val="lt1"/>
                </a:solidFill>
                <a:latin typeface="Raleway"/>
                <a:ea typeface="Raleway"/>
                <a:cs typeface="Raleway"/>
                <a:sym typeface="Raleway"/>
              </a:defRPr>
            </a:lvl9pPr>
          </a:lstStyle>
          <a:p>
            <a:r>
              <a:t>xx%</a:t>
            </a:r>
          </a:p>
        </p:txBody>
      </p:sp>
      <p:sp>
        <p:nvSpPr>
          <p:cNvPr id="120" name="Google Shape;120;p24"/>
          <p:cNvSpPr txBox="1">
            <a:spLocks noGrp="1"/>
          </p:cNvSpPr>
          <p:nvPr>
            <p:ph type="title" idx="4" hasCustomPrompt="1"/>
          </p:nvPr>
        </p:nvSpPr>
        <p:spPr>
          <a:xfrm>
            <a:off x="3363300" y="2452633"/>
            <a:ext cx="2417400" cy="100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000"/>
              <a:buNone/>
              <a:defRPr sz="4000">
                <a:solidFill>
                  <a:schemeClr val="lt1"/>
                </a:solidFill>
              </a:defRPr>
            </a:lvl1pPr>
            <a:lvl2pPr lvl="1" algn="ctr" rtl="0">
              <a:spcBef>
                <a:spcPts val="0"/>
              </a:spcBef>
              <a:spcAft>
                <a:spcPts val="0"/>
              </a:spcAft>
              <a:buClr>
                <a:schemeClr val="lt1"/>
              </a:buClr>
              <a:buSzPts val="4000"/>
              <a:buFont typeface="Raleway"/>
              <a:buNone/>
              <a:defRPr sz="4000">
                <a:solidFill>
                  <a:schemeClr val="lt1"/>
                </a:solidFill>
                <a:latin typeface="Raleway"/>
                <a:ea typeface="Raleway"/>
                <a:cs typeface="Raleway"/>
                <a:sym typeface="Raleway"/>
              </a:defRPr>
            </a:lvl2pPr>
            <a:lvl3pPr lvl="2" algn="ctr" rtl="0">
              <a:spcBef>
                <a:spcPts val="0"/>
              </a:spcBef>
              <a:spcAft>
                <a:spcPts val="0"/>
              </a:spcAft>
              <a:buClr>
                <a:schemeClr val="lt1"/>
              </a:buClr>
              <a:buSzPts val="4000"/>
              <a:buFont typeface="Raleway"/>
              <a:buNone/>
              <a:defRPr sz="4000">
                <a:solidFill>
                  <a:schemeClr val="lt1"/>
                </a:solidFill>
                <a:latin typeface="Raleway"/>
                <a:ea typeface="Raleway"/>
                <a:cs typeface="Raleway"/>
                <a:sym typeface="Raleway"/>
              </a:defRPr>
            </a:lvl3pPr>
            <a:lvl4pPr lvl="3" algn="ctr" rtl="0">
              <a:spcBef>
                <a:spcPts val="0"/>
              </a:spcBef>
              <a:spcAft>
                <a:spcPts val="0"/>
              </a:spcAft>
              <a:buClr>
                <a:schemeClr val="lt1"/>
              </a:buClr>
              <a:buSzPts val="4000"/>
              <a:buFont typeface="Raleway"/>
              <a:buNone/>
              <a:defRPr sz="4000">
                <a:solidFill>
                  <a:schemeClr val="lt1"/>
                </a:solidFill>
                <a:latin typeface="Raleway"/>
                <a:ea typeface="Raleway"/>
                <a:cs typeface="Raleway"/>
                <a:sym typeface="Raleway"/>
              </a:defRPr>
            </a:lvl4pPr>
            <a:lvl5pPr lvl="4" algn="ctr" rtl="0">
              <a:spcBef>
                <a:spcPts val="0"/>
              </a:spcBef>
              <a:spcAft>
                <a:spcPts val="0"/>
              </a:spcAft>
              <a:buClr>
                <a:schemeClr val="lt1"/>
              </a:buClr>
              <a:buSzPts val="4000"/>
              <a:buFont typeface="Raleway"/>
              <a:buNone/>
              <a:defRPr sz="4000">
                <a:solidFill>
                  <a:schemeClr val="lt1"/>
                </a:solidFill>
                <a:latin typeface="Raleway"/>
                <a:ea typeface="Raleway"/>
                <a:cs typeface="Raleway"/>
                <a:sym typeface="Raleway"/>
              </a:defRPr>
            </a:lvl5pPr>
            <a:lvl6pPr lvl="5" algn="ctr" rtl="0">
              <a:spcBef>
                <a:spcPts val="0"/>
              </a:spcBef>
              <a:spcAft>
                <a:spcPts val="0"/>
              </a:spcAft>
              <a:buClr>
                <a:schemeClr val="lt1"/>
              </a:buClr>
              <a:buSzPts val="4000"/>
              <a:buFont typeface="Raleway"/>
              <a:buNone/>
              <a:defRPr sz="4000">
                <a:solidFill>
                  <a:schemeClr val="lt1"/>
                </a:solidFill>
                <a:latin typeface="Raleway"/>
                <a:ea typeface="Raleway"/>
                <a:cs typeface="Raleway"/>
                <a:sym typeface="Raleway"/>
              </a:defRPr>
            </a:lvl6pPr>
            <a:lvl7pPr lvl="6" algn="ctr" rtl="0">
              <a:spcBef>
                <a:spcPts val="0"/>
              </a:spcBef>
              <a:spcAft>
                <a:spcPts val="0"/>
              </a:spcAft>
              <a:buClr>
                <a:schemeClr val="lt1"/>
              </a:buClr>
              <a:buSzPts val="4000"/>
              <a:buFont typeface="Raleway"/>
              <a:buNone/>
              <a:defRPr sz="4000">
                <a:solidFill>
                  <a:schemeClr val="lt1"/>
                </a:solidFill>
                <a:latin typeface="Raleway"/>
                <a:ea typeface="Raleway"/>
                <a:cs typeface="Raleway"/>
                <a:sym typeface="Raleway"/>
              </a:defRPr>
            </a:lvl7pPr>
            <a:lvl8pPr lvl="7" algn="ctr" rtl="0">
              <a:spcBef>
                <a:spcPts val="0"/>
              </a:spcBef>
              <a:spcAft>
                <a:spcPts val="0"/>
              </a:spcAft>
              <a:buClr>
                <a:schemeClr val="lt1"/>
              </a:buClr>
              <a:buSzPts val="4000"/>
              <a:buFont typeface="Raleway"/>
              <a:buNone/>
              <a:defRPr sz="4000">
                <a:solidFill>
                  <a:schemeClr val="lt1"/>
                </a:solidFill>
                <a:latin typeface="Raleway"/>
                <a:ea typeface="Raleway"/>
                <a:cs typeface="Raleway"/>
                <a:sym typeface="Raleway"/>
              </a:defRPr>
            </a:lvl8pPr>
            <a:lvl9pPr lvl="8" algn="ctr" rtl="0">
              <a:spcBef>
                <a:spcPts val="0"/>
              </a:spcBef>
              <a:spcAft>
                <a:spcPts val="0"/>
              </a:spcAft>
              <a:buClr>
                <a:schemeClr val="lt1"/>
              </a:buClr>
              <a:buSzPts val="4000"/>
              <a:buFont typeface="Raleway"/>
              <a:buNone/>
              <a:defRPr sz="4000">
                <a:solidFill>
                  <a:schemeClr val="lt1"/>
                </a:solidFill>
                <a:latin typeface="Raleway"/>
                <a:ea typeface="Raleway"/>
                <a:cs typeface="Raleway"/>
                <a:sym typeface="Raleway"/>
              </a:defRPr>
            </a:lvl9pPr>
          </a:lstStyle>
          <a:p>
            <a:r>
              <a:t>xx%</a:t>
            </a:r>
          </a:p>
        </p:txBody>
      </p:sp>
      <p:sp>
        <p:nvSpPr>
          <p:cNvPr id="121" name="Google Shape;121;p24"/>
          <p:cNvSpPr txBox="1">
            <a:spLocks noGrp="1"/>
          </p:cNvSpPr>
          <p:nvPr>
            <p:ph type="title" idx="5" hasCustomPrompt="1"/>
          </p:nvPr>
        </p:nvSpPr>
        <p:spPr>
          <a:xfrm>
            <a:off x="6138301" y="2452633"/>
            <a:ext cx="2417400" cy="100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000"/>
              <a:buNone/>
              <a:defRPr sz="4000">
                <a:solidFill>
                  <a:schemeClr val="lt1"/>
                </a:solidFill>
              </a:defRPr>
            </a:lvl1pPr>
            <a:lvl2pPr lvl="1" algn="ctr" rtl="0">
              <a:spcBef>
                <a:spcPts val="0"/>
              </a:spcBef>
              <a:spcAft>
                <a:spcPts val="0"/>
              </a:spcAft>
              <a:buClr>
                <a:schemeClr val="lt1"/>
              </a:buClr>
              <a:buSzPts val="4000"/>
              <a:buFont typeface="Raleway"/>
              <a:buNone/>
              <a:defRPr sz="4000">
                <a:solidFill>
                  <a:schemeClr val="lt1"/>
                </a:solidFill>
                <a:latin typeface="Raleway"/>
                <a:ea typeface="Raleway"/>
                <a:cs typeface="Raleway"/>
                <a:sym typeface="Raleway"/>
              </a:defRPr>
            </a:lvl2pPr>
            <a:lvl3pPr lvl="2" algn="ctr" rtl="0">
              <a:spcBef>
                <a:spcPts val="0"/>
              </a:spcBef>
              <a:spcAft>
                <a:spcPts val="0"/>
              </a:spcAft>
              <a:buClr>
                <a:schemeClr val="lt1"/>
              </a:buClr>
              <a:buSzPts val="4000"/>
              <a:buFont typeface="Raleway"/>
              <a:buNone/>
              <a:defRPr sz="4000">
                <a:solidFill>
                  <a:schemeClr val="lt1"/>
                </a:solidFill>
                <a:latin typeface="Raleway"/>
                <a:ea typeface="Raleway"/>
                <a:cs typeface="Raleway"/>
                <a:sym typeface="Raleway"/>
              </a:defRPr>
            </a:lvl3pPr>
            <a:lvl4pPr lvl="3" algn="ctr" rtl="0">
              <a:spcBef>
                <a:spcPts val="0"/>
              </a:spcBef>
              <a:spcAft>
                <a:spcPts val="0"/>
              </a:spcAft>
              <a:buClr>
                <a:schemeClr val="lt1"/>
              </a:buClr>
              <a:buSzPts val="4000"/>
              <a:buFont typeface="Raleway"/>
              <a:buNone/>
              <a:defRPr sz="4000">
                <a:solidFill>
                  <a:schemeClr val="lt1"/>
                </a:solidFill>
                <a:latin typeface="Raleway"/>
                <a:ea typeface="Raleway"/>
                <a:cs typeface="Raleway"/>
                <a:sym typeface="Raleway"/>
              </a:defRPr>
            </a:lvl4pPr>
            <a:lvl5pPr lvl="4" algn="ctr" rtl="0">
              <a:spcBef>
                <a:spcPts val="0"/>
              </a:spcBef>
              <a:spcAft>
                <a:spcPts val="0"/>
              </a:spcAft>
              <a:buClr>
                <a:schemeClr val="lt1"/>
              </a:buClr>
              <a:buSzPts val="4000"/>
              <a:buFont typeface="Raleway"/>
              <a:buNone/>
              <a:defRPr sz="4000">
                <a:solidFill>
                  <a:schemeClr val="lt1"/>
                </a:solidFill>
                <a:latin typeface="Raleway"/>
                <a:ea typeface="Raleway"/>
                <a:cs typeface="Raleway"/>
                <a:sym typeface="Raleway"/>
              </a:defRPr>
            </a:lvl5pPr>
            <a:lvl6pPr lvl="5" algn="ctr" rtl="0">
              <a:spcBef>
                <a:spcPts val="0"/>
              </a:spcBef>
              <a:spcAft>
                <a:spcPts val="0"/>
              </a:spcAft>
              <a:buClr>
                <a:schemeClr val="lt1"/>
              </a:buClr>
              <a:buSzPts val="4000"/>
              <a:buFont typeface="Raleway"/>
              <a:buNone/>
              <a:defRPr sz="4000">
                <a:solidFill>
                  <a:schemeClr val="lt1"/>
                </a:solidFill>
                <a:latin typeface="Raleway"/>
                <a:ea typeface="Raleway"/>
                <a:cs typeface="Raleway"/>
                <a:sym typeface="Raleway"/>
              </a:defRPr>
            </a:lvl6pPr>
            <a:lvl7pPr lvl="6" algn="ctr" rtl="0">
              <a:spcBef>
                <a:spcPts val="0"/>
              </a:spcBef>
              <a:spcAft>
                <a:spcPts val="0"/>
              </a:spcAft>
              <a:buClr>
                <a:schemeClr val="lt1"/>
              </a:buClr>
              <a:buSzPts val="4000"/>
              <a:buFont typeface="Raleway"/>
              <a:buNone/>
              <a:defRPr sz="4000">
                <a:solidFill>
                  <a:schemeClr val="lt1"/>
                </a:solidFill>
                <a:latin typeface="Raleway"/>
                <a:ea typeface="Raleway"/>
                <a:cs typeface="Raleway"/>
                <a:sym typeface="Raleway"/>
              </a:defRPr>
            </a:lvl7pPr>
            <a:lvl8pPr lvl="7" algn="ctr" rtl="0">
              <a:spcBef>
                <a:spcPts val="0"/>
              </a:spcBef>
              <a:spcAft>
                <a:spcPts val="0"/>
              </a:spcAft>
              <a:buClr>
                <a:schemeClr val="lt1"/>
              </a:buClr>
              <a:buSzPts val="4000"/>
              <a:buFont typeface="Raleway"/>
              <a:buNone/>
              <a:defRPr sz="4000">
                <a:solidFill>
                  <a:schemeClr val="lt1"/>
                </a:solidFill>
                <a:latin typeface="Raleway"/>
                <a:ea typeface="Raleway"/>
                <a:cs typeface="Raleway"/>
                <a:sym typeface="Raleway"/>
              </a:defRPr>
            </a:lvl8pPr>
            <a:lvl9pPr lvl="8" algn="ctr" rtl="0">
              <a:spcBef>
                <a:spcPts val="0"/>
              </a:spcBef>
              <a:spcAft>
                <a:spcPts val="0"/>
              </a:spcAft>
              <a:buClr>
                <a:schemeClr val="lt1"/>
              </a:buClr>
              <a:buSzPts val="4000"/>
              <a:buFont typeface="Raleway"/>
              <a:buNone/>
              <a:defRPr sz="4000">
                <a:solidFill>
                  <a:schemeClr val="lt1"/>
                </a:solidFill>
                <a:latin typeface="Raleway"/>
                <a:ea typeface="Raleway"/>
                <a:cs typeface="Raleway"/>
                <a:sym typeface="Raleway"/>
              </a:defRPr>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mp; body slide" type="tx">
  <p:cSld name="Title &amp; body slide">
    <p:bg>
      <p:bgPr>
        <a:solidFill>
          <a:srgbClr val="F40040"/>
        </a:solidFill>
        <a:effectLst/>
      </p:bgPr>
    </p:bg>
    <p:spTree>
      <p:nvGrpSpPr>
        <p:cNvPr id="1" name="Shape 129"/>
        <p:cNvGrpSpPr/>
        <p:nvPr/>
      </p:nvGrpSpPr>
      <p:grpSpPr>
        <a:xfrm>
          <a:off x="0" y="0"/>
          <a:ext cx="0" cy="0"/>
          <a:chOff x="0" y="0"/>
          <a:chExt cx="0" cy="0"/>
        </a:xfrm>
      </p:grpSpPr>
      <p:sp>
        <p:nvSpPr>
          <p:cNvPr id="130" name="Google Shape;130;p6"/>
          <p:cNvSpPr/>
          <p:nvPr/>
        </p:nvSpPr>
        <p:spPr>
          <a:xfrm rot="5400000">
            <a:off x="-2146600" y="2149400"/>
            <a:ext cx="6855200" cy="2562000"/>
          </a:xfrm>
          <a:prstGeom prst="triangle">
            <a:avLst>
              <a:gd name="adj" fmla="val 50000"/>
            </a:avLst>
          </a:prstGeom>
          <a:solidFill>
            <a:srgbClr val="22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txBox="1">
            <a:spLocks noGrp="1"/>
          </p:cNvSpPr>
          <p:nvPr>
            <p:ph type="title"/>
          </p:nvPr>
        </p:nvSpPr>
        <p:spPr>
          <a:xfrm>
            <a:off x="3419300" y="868667"/>
            <a:ext cx="4984500" cy="1740800"/>
          </a:xfrm>
          <a:prstGeom prst="rect">
            <a:avLst/>
          </a:prstGeom>
        </p:spPr>
        <p:txBody>
          <a:bodyPr spcFirstLastPara="1" wrap="square" lIns="91425" tIns="91425" rIns="91425" bIns="91425" anchor="t" anchorCtr="0">
            <a:noAutofit/>
          </a:bodyPr>
          <a:lstStyle>
            <a:lvl1pPr lvl="0" algn="r">
              <a:spcBef>
                <a:spcPts val="0"/>
              </a:spcBef>
              <a:spcAft>
                <a:spcPts val="0"/>
              </a:spcAft>
              <a:buClr>
                <a:srgbClr val="223947"/>
              </a:buClr>
              <a:buSzPts val="3000"/>
              <a:buFont typeface="Maven Pro"/>
              <a:buNone/>
              <a:defRPr sz="3000">
                <a:solidFill>
                  <a:srgbClr val="223947"/>
                </a:solidFill>
                <a:latin typeface="Maven Pro"/>
                <a:ea typeface="Maven Pro"/>
                <a:cs typeface="Maven Pro"/>
                <a:sym typeface="Maven Pro"/>
              </a:defRPr>
            </a:lvl1pPr>
            <a:lvl2pPr lvl="1" algn="r">
              <a:spcBef>
                <a:spcPts val="0"/>
              </a:spcBef>
              <a:spcAft>
                <a:spcPts val="0"/>
              </a:spcAft>
              <a:buClr>
                <a:srgbClr val="223947"/>
              </a:buClr>
              <a:buSzPts val="3000"/>
              <a:buFont typeface="Maven Pro"/>
              <a:buNone/>
              <a:defRPr sz="3000">
                <a:solidFill>
                  <a:srgbClr val="223947"/>
                </a:solidFill>
                <a:latin typeface="Maven Pro"/>
                <a:ea typeface="Maven Pro"/>
                <a:cs typeface="Maven Pro"/>
                <a:sym typeface="Maven Pro"/>
              </a:defRPr>
            </a:lvl2pPr>
            <a:lvl3pPr lvl="2" algn="r">
              <a:spcBef>
                <a:spcPts val="0"/>
              </a:spcBef>
              <a:spcAft>
                <a:spcPts val="0"/>
              </a:spcAft>
              <a:buClr>
                <a:srgbClr val="223947"/>
              </a:buClr>
              <a:buSzPts val="3000"/>
              <a:buFont typeface="Maven Pro"/>
              <a:buNone/>
              <a:defRPr sz="3000">
                <a:solidFill>
                  <a:srgbClr val="223947"/>
                </a:solidFill>
                <a:latin typeface="Maven Pro"/>
                <a:ea typeface="Maven Pro"/>
                <a:cs typeface="Maven Pro"/>
                <a:sym typeface="Maven Pro"/>
              </a:defRPr>
            </a:lvl3pPr>
            <a:lvl4pPr lvl="3" algn="r">
              <a:spcBef>
                <a:spcPts val="0"/>
              </a:spcBef>
              <a:spcAft>
                <a:spcPts val="0"/>
              </a:spcAft>
              <a:buClr>
                <a:srgbClr val="223947"/>
              </a:buClr>
              <a:buSzPts val="3000"/>
              <a:buFont typeface="Maven Pro"/>
              <a:buNone/>
              <a:defRPr sz="3000">
                <a:solidFill>
                  <a:srgbClr val="223947"/>
                </a:solidFill>
                <a:latin typeface="Maven Pro"/>
                <a:ea typeface="Maven Pro"/>
                <a:cs typeface="Maven Pro"/>
                <a:sym typeface="Maven Pro"/>
              </a:defRPr>
            </a:lvl4pPr>
            <a:lvl5pPr lvl="4" algn="r">
              <a:spcBef>
                <a:spcPts val="0"/>
              </a:spcBef>
              <a:spcAft>
                <a:spcPts val="0"/>
              </a:spcAft>
              <a:buClr>
                <a:srgbClr val="223947"/>
              </a:buClr>
              <a:buSzPts val="3000"/>
              <a:buFont typeface="Maven Pro"/>
              <a:buNone/>
              <a:defRPr sz="3000">
                <a:solidFill>
                  <a:srgbClr val="223947"/>
                </a:solidFill>
                <a:latin typeface="Maven Pro"/>
                <a:ea typeface="Maven Pro"/>
                <a:cs typeface="Maven Pro"/>
                <a:sym typeface="Maven Pro"/>
              </a:defRPr>
            </a:lvl5pPr>
            <a:lvl6pPr lvl="5" algn="r">
              <a:spcBef>
                <a:spcPts val="0"/>
              </a:spcBef>
              <a:spcAft>
                <a:spcPts val="0"/>
              </a:spcAft>
              <a:buClr>
                <a:srgbClr val="223947"/>
              </a:buClr>
              <a:buSzPts val="3000"/>
              <a:buFont typeface="Maven Pro"/>
              <a:buNone/>
              <a:defRPr sz="3000">
                <a:solidFill>
                  <a:srgbClr val="223947"/>
                </a:solidFill>
                <a:latin typeface="Maven Pro"/>
                <a:ea typeface="Maven Pro"/>
                <a:cs typeface="Maven Pro"/>
                <a:sym typeface="Maven Pro"/>
              </a:defRPr>
            </a:lvl6pPr>
            <a:lvl7pPr lvl="6" algn="r">
              <a:spcBef>
                <a:spcPts val="0"/>
              </a:spcBef>
              <a:spcAft>
                <a:spcPts val="0"/>
              </a:spcAft>
              <a:buClr>
                <a:srgbClr val="223947"/>
              </a:buClr>
              <a:buSzPts val="3000"/>
              <a:buFont typeface="Maven Pro"/>
              <a:buNone/>
              <a:defRPr sz="3000">
                <a:solidFill>
                  <a:srgbClr val="223947"/>
                </a:solidFill>
                <a:latin typeface="Maven Pro"/>
                <a:ea typeface="Maven Pro"/>
                <a:cs typeface="Maven Pro"/>
                <a:sym typeface="Maven Pro"/>
              </a:defRPr>
            </a:lvl7pPr>
            <a:lvl8pPr lvl="7" algn="r">
              <a:spcBef>
                <a:spcPts val="0"/>
              </a:spcBef>
              <a:spcAft>
                <a:spcPts val="0"/>
              </a:spcAft>
              <a:buClr>
                <a:srgbClr val="223947"/>
              </a:buClr>
              <a:buSzPts val="3000"/>
              <a:buFont typeface="Maven Pro"/>
              <a:buNone/>
              <a:defRPr sz="3000">
                <a:solidFill>
                  <a:srgbClr val="223947"/>
                </a:solidFill>
                <a:latin typeface="Maven Pro"/>
                <a:ea typeface="Maven Pro"/>
                <a:cs typeface="Maven Pro"/>
                <a:sym typeface="Maven Pro"/>
              </a:defRPr>
            </a:lvl8pPr>
            <a:lvl9pPr lvl="8" algn="r">
              <a:spcBef>
                <a:spcPts val="0"/>
              </a:spcBef>
              <a:spcAft>
                <a:spcPts val="0"/>
              </a:spcAft>
              <a:buClr>
                <a:srgbClr val="223947"/>
              </a:buClr>
              <a:buSzPts val="3000"/>
              <a:buFont typeface="Maven Pro"/>
              <a:buNone/>
              <a:defRPr sz="3000">
                <a:solidFill>
                  <a:srgbClr val="223947"/>
                </a:solidFill>
                <a:latin typeface="Maven Pro"/>
                <a:ea typeface="Maven Pro"/>
                <a:cs typeface="Maven Pro"/>
                <a:sym typeface="Maven Pro"/>
              </a:defRPr>
            </a:lvl9pPr>
          </a:lstStyle>
          <a:p>
            <a:r>
              <a:rPr lang="en-US"/>
              <a:t>Click to edit Master title style</a:t>
            </a:r>
            <a:endParaRPr/>
          </a:p>
        </p:txBody>
      </p:sp>
      <p:sp>
        <p:nvSpPr>
          <p:cNvPr id="132" name="Google Shape;132;p6"/>
          <p:cNvSpPr txBox="1">
            <a:spLocks noGrp="1"/>
          </p:cNvSpPr>
          <p:nvPr>
            <p:ph type="body" idx="1"/>
          </p:nvPr>
        </p:nvSpPr>
        <p:spPr>
          <a:xfrm>
            <a:off x="3680900" y="2881633"/>
            <a:ext cx="4722900" cy="2808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223947"/>
              </a:buClr>
              <a:buSzPts val="1200"/>
              <a:buFont typeface="EB Garamond"/>
              <a:buChar char="⏷"/>
              <a:defRPr>
                <a:solidFill>
                  <a:srgbClr val="223947"/>
                </a:solidFill>
                <a:latin typeface="EB Garamond"/>
                <a:ea typeface="EB Garamond"/>
                <a:cs typeface="EB Garamond"/>
                <a:sym typeface="EB Garamond"/>
              </a:defRPr>
            </a:lvl1pPr>
            <a:lvl2pPr marL="914400" lvl="1" indent="-304800" rtl="0">
              <a:lnSpc>
                <a:spcPct val="100000"/>
              </a:lnSpc>
              <a:spcBef>
                <a:spcPts val="0"/>
              </a:spcBef>
              <a:spcAft>
                <a:spcPts val="0"/>
              </a:spcAft>
              <a:buClr>
                <a:srgbClr val="223947"/>
              </a:buClr>
              <a:buSzPts val="1200"/>
              <a:buFont typeface="EB Garamond"/>
              <a:buChar char="⏷"/>
              <a:defRPr>
                <a:solidFill>
                  <a:srgbClr val="223947"/>
                </a:solidFill>
                <a:latin typeface="EB Garamond"/>
                <a:ea typeface="EB Garamond"/>
                <a:cs typeface="EB Garamond"/>
                <a:sym typeface="EB Garamond"/>
              </a:defRPr>
            </a:lvl2pPr>
            <a:lvl3pPr marL="1371600" lvl="2" indent="-304800" rtl="0">
              <a:lnSpc>
                <a:spcPct val="100000"/>
              </a:lnSpc>
              <a:spcBef>
                <a:spcPts val="0"/>
              </a:spcBef>
              <a:spcAft>
                <a:spcPts val="0"/>
              </a:spcAft>
              <a:buClr>
                <a:srgbClr val="223947"/>
              </a:buClr>
              <a:buSzPts val="1200"/>
              <a:buFont typeface="EB Garamond"/>
              <a:buChar char="⏷"/>
              <a:defRPr>
                <a:solidFill>
                  <a:srgbClr val="223947"/>
                </a:solidFill>
                <a:latin typeface="EB Garamond"/>
                <a:ea typeface="EB Garamond"/>
                <a:cs typeface="EB Garamond"/>
                <a:sym typeface="EB Garamond"/>
              </a:defRPr>
            </a:lvl3pPr>
            <a:lvl4pPr marL="1828800" lvl="3" indent="-304800" rtl="0">
              <a:lnSpc>
                <a:spcPct val="100000"/>
              </a:lnSpc>
              <a:spcBef>
                <a:spcPts val="0"/>
              </a:spcBef>
              <a:spcAft>
                <a:spcPts val="0"/>
              </a:spcAft>
              <a:buClr>
                <a:srgbClr val="223947"/>
              </a:buClr>
              <a:buSzPts val="1200"/>
              <a:buFont typeface="EB Garamond"/>
              <a:buChar char="⏷"/>
              <a:defRPr>
                <a:solidFill>
                  <a:srgbClr val="223947"/>
                </a:solidFill>
                <a:latin typeface="EB Garamond"/>
                <a:ea typeface="EB Garamond"/>
                <a:cs typeface="EB Garamond"/>
                <a:sym typeface="EB Garamond"/>
              </a:defRPr>
            </a:lvl4pPr>
            <a:lvl5pPr marL="2286000" lvl="4" indent="-304800" rtl="0">
              <a:lnSpc>
                <a:spcPct val="100000"/>
              </a:lnSpc>
              <a:spcBef>
                <a:spcPts val="0"/>
              </a:spcBef>
              <a:spcAft>
                <a:spcPts val="0"/>
              </a:spcAft>
              <a:buClr>
                <a:srgbClr val="223947"/>
              </a:buClr>
              <a:buSzPts val="1200"/>
              <a:buFont typeface="EB Garamond"/>
              <a:buChar char="⏷"/>
              <a:defRPr>
                <a:solidFill>
                  <a:srgbClr val="223947"/>
                </a:solidFill>
                <a:latin typeface="EB Garamond"/>
                <a:ea typeface="EB Garamond"/>
                <a:cs typeface="EB Garamond"/>
                <a:sym typeface="EB Garamond"/>
              </a:defRPr>
            </a:lvl5pPr>
            <a:lvl6pPr marL="2743200" lvl="5" indent="-304800" rtl="0">
              <a:lnSpc>
                <a:spcPct val="100000"/>
              </a:lnSpc>
              <a:spcBef>
                <a:spcPts val="0"/>
              </a:spcBef>
              <a:spcAft>
                <a:spcPts val="0"/>
              </a:spcAft>
              <a:buClr>
                <a:srgbClr val="223947"/>
              </a:buClr>
              <a:buSzPts val="1200"/>
              <a:buFont typeface="EB Garamond"/>
              <a:buChar char="⏷"/>
              <a:defRPr>
                <a:solidFill>
                  <a:srgbClr val="223947"/>
                </a:solidFill>
                <a:latin typeface="EB Garamond"/>
                <a:ea typeface="EB Garamond"/>
                <a:cs typeface="EB Garamond"/>
                <a:sym typeface="EB Garamond"/>
              </a:defRPr>
            </a:lvl6pPr>
            <a:lvl7pPr marL="3200400" lvl="6" indent="-304800" rtl="0">
              <a:lnSpc>
                <a:spcPct val="100000"/>
              </a:lnSpc>
              <a:spcBef>
                <a:spcPts val="0"/>
              </a:spcBef>
              <a:spcAft>
                <a:spcPts val="0"/>
              </a:spcAft>
              <a:buClr>
                <a:srgbClr val="223947"/>
              </a:buClr>
              <a:buSzPts val="1200"/>
              <a:buFont typeface="EB Garamond"/>
              <a:buChar char="⏷"/>
              <a:defRPr>
                <a:solidFill>
                  <a:srgbClr val="223947"/>
                </a:solidFill>
                <a:latin typeface="EB Garamond"/>
                <a:ea typeface="EB Garamond"/>
                <a:cs typeface="EB Garamond"/>
                <a:sym typeface="EB Garamond"/>
              </a:defRPr>
            </a:lvl7pPr>
            <a:lvl8pPr marL="3657600" lvl="7" indent="-304800" rtl="0">
              <a:lnSpc>
                <a:spcPct val="100000"/>
              </a:lnSpc>
              <a:spcBef>
                <a:spcPts val="0"/>
              </a:spcBef>
              <a:spcAft>
                <a:spcPts val="0"/>
              </a:spcAft>
              <a:buClr>
                <a:srgbClr val="223947"/>
              </a:buClr>
              <a:buSzPts val="1200"/>
              <a:buFont typeface="EB Garamond"/>
              <a:buChar char="⏷"/>
              <a:defRPr>
                <a:solidFill>
                  <a:srgbClr val="223947"/>
                </a:solidFill>
                <a:latin typeface="EB Garamond"/>
                <a:ea typeface="EB Garamond"/>
                <a:cs typeface="EB Garamond"/>
                <a:sym typeface="EB Garamond"/>
              </a:defRPr>
            </a:lvl8pPr>
            <a:lvl9pPr marL="4114800" lvl="8" indent="-304800" rtl="0">
              <a:lnSpc>
                <a:spcPct val="100000"/>
              </a:lnSpc>
              <a:spcBef>
                <a:spcPts val="0"/>
              </a:spcBef>
              <a:spcAft>
                <a:spcPts val="0"/>
              </a:spcAft>
              <a:buClr>
                <a:srgbClr val="223947"/>
              </a:buClr>
              <a:buSzPts val="1200"/>
              <a:buFont typeface="EB Garamond"/>
              <a:buChar char="⏷"/>
              <a:defRPr>
                <a:solidFill>
                  <a:srgbClr val="223947"/>
                </a:solidFill>
                <a:latin typeface="EB Garamond"/>
                <a:ea typeface="EB Garamond"/>
                <a:cs typeface="EB Garamond"/>
                <a:sym typeface="EB Garamond"/>
              </a:defRPr>
            </a:lvl9pPr>
          </a:lstStyle>
          <a:p>
            <a:pPr lvl="0"/>
            <a:r>
              <a:rPr lang="en-US"/>
              <a:t>Click to edit Master text styles</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only 2">
  <p:cSld name="Title only 2">
    <p:bg>
      <p:bgPr>
        <a:blipFill>
          <a:blip r:embed="rId2">
            <a:alphaModFix/>
          </a:blip>
          <a:stretch>
            <a:fillRect/>
          </a:stretch>
        </a:blipFill>
        <a:effectLst/>
      </p:bgPr>
    </p:bg>
    <p:spTree>
      <p:nvGrpSpPr>
        <p:cNvPr id="1" name="Shape 122"/>
        <p:cNvGrpSpPr/>
        <p:nvPr/>
      </p:nvGrpSpPr>
      <p:grpSpPr>
        <a:xfrm>
          <a:off x="0" y="0"/>
          <a:ext cx="0" cy="0"/>
          <a:chOff x="0" y="0"/>
          <a:chExt cx="0" cy="0"/>
        </a:xfrm>
      </p:grpSpPr>
      <p:sp>
        <p:nvSpPr>
          <p:cNvPr id="123" name="Google Shape;123;p25"/>
          <p:cNvSpPr txBox="1">
            <a:spLocks noGrp="1"/>
          </p:cNvSpPr>
          <p:nvPr>
            <p:ph type="ctrTitle"/>
          </p:nvPr>
        </p:nvSpPr>
        <p:spPr>
          <a:xfrm>
            <a:off x="693853" y="1001247"/>
            <a:ext cx="7388700" cy="848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rgbClr val="FFFFFF"/>
              </a:buClr>
              <a:buSzPts val="2700"/>
              <a:buNone/>
              <a:defRPr>
                <a:solidFill>
                  <a:schemeClr val="lt1"/>
                </a:solidFill>
              </a:defRPr>
            </a:lvl1pPr>
            <a:lvl2pPr lvl="1" algn="ctr" rtl="0">
              <a:spcBef>
                <a:spcPts val="0"/>
              </a:spcBef>
              <a:spcAft>
                <a:spcPts val="0"/>
              </a:spcAft>
              <a:buClr>
                <a:srgbClr val="FFFFFF"/>
              </a:buClr>
              <a:buSzPts val="2700"/>
              <a:buNone/>
              <a:defRPr sz="2700">
                <a:solidFill>
                  <a:srgbClr val="FFFFFF"/>
                </a:solidFill>
              </a:defRPr>
            </a:lvl2pPr>
            <a:lvl3pPr lvl="2" algn="ctr" rtl="0">
              <a:spcBef>
                <a:spcPts val="0"/>
              </a:spcBef>
              <a:spcAft>
                <a:spcPts val="0"/>
              </a:spcAft>
              <a:buClr>
                <a:srgbClr val="FFFFFF"/>
              </a:buClr>
              <a:buSzPts val="2700"/>
              <a:buNone/>
              <a:defRPr sz="2700">
                <a:solidFill>
                  <a:srgbClr val="FFFFFF"/>
                </a:solidFill>
              </a:defRPr>
            </a:lvl3pPr>
            <a:lvl4pPr lvl="3" algn="ctr" rtl="0">
              <a:spcBef>
                <a:spcPts val="0"/>
              </a:spcBef>
              <a:spcAft>
                <a:spcPts val="0"/>
              </a:spcAft>
              <a:buClr>
                <a:srgbClr val="FFFFFF"/>
              </a:buClr>
              <a:buSzPts val="2700"/>
              <a:buNone/>
              <a:defRPr sz="2700">
                <a:solidFill>
                  <a:srgbClr val="FFFFFF"/>
                </a:solidFill>
              </a:defRPr>
            </a:lvl4pPr>
            <a:lvl5pPr lvl="4" algn="ctr" rtl="0">
              <a:spcBef>
                <a:spcPts val="0"/>
              </a:spcBef>
              <a:spcAft>
                <a:spcPts val="0"/>
              </a:spcAft>
              <a:buClr>
                <a:srgbClr val="FFFFFF"/>
              </a:buClr>
              <a:buSzPts val="2700"/>
              <a:buNone/>
              <a:defRPr sz="2700">
                <a:solidFill>
                  <a:srgbClr val="FFFFFF"/>
                </a:solidFill>
              </a:defRPr>
            </a:lvl5pPr>
            <a:lvl6pPr lvl="5" algn="ctr" rtl="0">
              <a:spcBef>
                <a:spcPts val="0"/>
              </a:spcBef>
              <a:spcAft>
                <a:spcPts val="0"/>
              </a:spcAft>
              <a:buClr>
                <a:srgbClr val="FFFFFF"/>
              </a:buClr>
              <a:buSzPts val="2700"/>
              <a:buNone/>
              <a:defRPr sz="2700">
                <a:solidFill>
                  <a:srgbClr val="FFFFFF"/>
                </a:solidFill>
              </a:defRPr>
            </a:lvl6pPr>
            <a:lvl7pPr lvl="6" algn="ctr" rtl="0">
              <a:spcBef>
                <a:spcPts val="0"/>
              </a:spcBef>
              <a:spcAft>
                <a:spcPts val="0"/>
              </a:spcAft>
              <a:buClr>
                <a:srgbClr val="FFFFFF"/>
              </a:buClr>
              <a:buSzPts val="2700"/>
              <a:buNone/>
              <a:defRPr sz="2700">
                <a:solidFill>
                  <a:srgbClr val="FFFFFF"/>
                </a:solidFill>
              </a:defRPr>
            </a:lvl7pPr>
            <a:lvl8pPr lvl="7" algn="ctr" rtl="0">
              <a:spcBef>
                <a:spcPts val="0"/>
              </a:spcBef>
              <a:spcAft>
                <a:spcPts val="0"/>
              </a:spcAft>
              <a:buClr>
                <a:srgbClr val="FFFFFF"/>
              </a:buClr>
              <a:buSzPts val="2700"/>
              <a:buNone/>
              <a:defRPr sz="2700">
                <a:solidFill>
                  <a:srgbClr val="FFFFFF"/>
                </a:solidFill>
              </a:defRPr>
            </a:lvl8pPr>
            <a:lvl9pPr lvl="8" algn="ctr" rtl="0">
              <a:spcBef>
                <a:spcPts val="0"/>
              </a:spcBef>
              <a:spcAft>
                <a:spcPts val="0"/>
              </a:spcAft>
              <a:buClr>
                <a:srgbClr val="FFFFFF"/>
              </a:buClr>
              <a:buSzPts val="2700"/>
              <a:buNone/>
              <a:defRPr sz="2700">
                <a:solidFill>
                  <a:srgbClr val="FFFFFF"/>
                </a:solidFill>
              </a:defRPr>
            </a:lvl9pPr>
          </a:lstStyle>
          <a:p>
            <a:r>
              <a:rPr lang="en-US"/>
              <a:t>Click to edit Master title style</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only 3">
  <p:cSld name="Title only 3">
    <p:bg>
      <p:bgPr>
        <a:blipFill>
          <a:blip r:embed="rId2">
            <a:alphaModFix/>
          </a:blip>
          <a:stretch>
            <a:fillRect/>
          </a:stretch>
        </a:blipFill>
        <a:effectLst/>
      </p:bgPr>
    </p:bg>
    <p:spTree>
      <p:nvGrpSpPr>
        <p:cNvPr id="1" name="Shape 124"/>
        <p:cNvGrpSpPr/>
        <p:nvPr/>
      </p:nvGrpSpPr>
      <p:grpSpPr>
        <a:xfrm>
          <a:off x="0" y="0"/>
          <a:ext cx="0" cy="0"/>
          <a:chOff x="0" y="0"/>
          <a:chExt cx="0" cy="0"/>
        </a:xfrm>
      </p:grpSpPr>
      <p:sp>
        <p:nvSpPr>
          <p:cNvPr id="125" name="Google Shape;125;p26"/>
          <p:cNvSpPr txBox="1">
            <a:spLocks noGrp="1"/>
          </p:cNvSpPr>
          <p:nvPr>
            <p:ph type="ctrTitle"/>
          </p:nvPr>
        </p:nvSpPr>
        <p:spPr>
          <a:xfrm>
            <a:off x="693853" y="979905"/>
            <a:ext cx="7388700" cy="848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rgbClr val="FFFFFF"/>
              </a:buClr>
              <a:buSzPts val="2700"/>
              <a:buNone/>
              <a:defRPr sz="2700">
                <a:solidFill>
                  <a:srgbClr val="FFFFFF"/>
                </a:solidFill>
              </a:defRPr>
            </a:lvl1pPr>
            <a:lvl2pPr lvl="1" algn="ctr" rtl="0">
              <a:spcBef>
                <a:spcPts val="0"/>
              </a:spcBef>
              <a:spcAft>
                <a:spcPts val="0"/>
              </a:spcAft>
              <a:buClr>
                <a:srgbClr val="FFFFFF"/>
              </a:buClr>
              <a:buSzPts val="2700"/>
              <a:buNone/>
              <a:defRPr sz="2700">
                <a:solidFill>
                  <a:srgbClr val="FFFFFF"/>
                </a:solidFill>
              </a:defRPr>
            </a:lvl2pPr>
            <a:lvl3pPr lvl="2" algn="ctr" rtl="0">
              <a:spcBef>
                <a:spcPts val="0"/>
              </a:spcBef>
              <a:spcAft>
                <a:spcPts val="0"/>
              </a:spcAft>
              <a:buClr>
                <a:srgbClr val="FFFFFF"/>
              </a:buClr>
              <a:buSzPts val="2700"/>
              <a:buNone/>
              <a:defRPr sz="2700">
                <a:solidFill>
                  <a:srgbClr val="FFFFFF"/>
                </a:solidFill>
              </a:defRPr>
            </a:lvl3pPr>
            <a:lvl4pPr lvl="3" algn="ctr" rtl="0">
              <a:spcBef>
                <a:spcPts val="0"/>
              </a:spcBef>
              <a:spcAft>
                <a:spcPts val="0"/>
              </a:spcAft>
              <a:buClr>
                <a:srgbClr val="FFFFFF"/>
              </a:buClr>
              <a:buSzPts val="2700"/>
              <a:buNone/>
              <a:defRPr sz="2700">
                <a:solidFill>
                  <a:srgbClr val="FFFFFF"/>
                </a:solidFill>
              </a:defRPr>
            </a:lvl4pPr>
            <a:lvl5pPr lvl="4" algn="ctr" rtl="0">
              <a:spcBef>
                <a:spcPts val="0"/>
              </a:spcBef>
              <a:spcAft>
                <a:spcPts val="0"/>
              </a:spcAft>
              <a:buClr>
                <a:srgbClr val="FFFFFF"/>
              </a:buClr>
              <a:buSzPts val="2700"/>
              <a:buNone/>
              <a:defRPr sz="2700">
                <a:solidFill>
                  <a:srgbClr val="FFFFFF"/>
                </a:solidFill>
              </a:defRPr>
            </a:lvl5pPr>
            <a:lvl6pPr lvl="5" algn="ctr" rtl="0">
              <a:spcBef>
                <a:spcPts val="0"/>
              </a:spcBef>
              <a:spcAft>
                <a:spcPts val="0"/>
              </a:spcAft>
              <a:buClr>
                <a:srgbClr val="FFFFFF"/>
              </a:buClr>
              <a:buSzPts val="2700"/>
              <a:buNone/>
              <a:defRPr sz="2700">
                <a:solidFill>
                  <a:srgbClr val="FFFFFF"/>
                </a:solidFill>
              </a:defRPr>
            </a:lvl6pPr>
            <a:lvl7pPr lvl="6" algn="ctr" rtl="0">
              <a:spcBef>
                <a:spcPts val="0"/>
              </a:spcBef>
              <a:spcAft>
                <a:spcPts val="0"/>
              </a:spcAft>
              <a:buClr>
                <a:srgbClr val="FFFFFF"/>
              </a:buClr>
              <a:buSzPts val="2700"/>
              <a:buNone/>
              <a:defRPr sz="2700">
                <a:solidFill>
                  <a:srgbClr val="FFFFFF"/>
                </a:solidFill>
              </a:defRPr>
            </a:lvl7pPr>
            <a:lvl8pPr lvl="7" algn="ctr" rtl="0">
              <a:spcBef>
                <a:spcPts val="0"/>
              </a:spcBef>
              <a:spcAft>
                <a:spcPts val="0"/>
              </a:spcAft>
              <a:buClr>
                <a:srgbClr val="FFFFFF"/>
              </a:buClr>
              <a:buSzPts val="2700"/>
              <a:buNone/>
              <a:defRPr sz="2700">
                <a:solidFill>
                  <a:srgbClr val="FFFFFF"/>
                </a:solidFill>
              </a:defRPr>
            </a:lvl8pPr>
            <a:lvl9pPr lvl="8" algn="ctr" rtl="0">
              <a:spcBef>
                <a:spcPts val="0"/>
              </a:spcBef>
              <a:spcAft>
                <a:spcPts val="0"/>
              </a:spcAft>
              <a:buClr>
                <a:srgbClr val="FFFFFF"/>
              </a:buClr>
              <a:buSzPts val="2700"/>
              <a:buNone/>
              <a:defRPr sz="2700">
                <a:solidFill>
                  <a:srgbClr val="FFFFFF"/>
                </a:solidFill>
              </a:defRPr>
            </a:lvl9pPr>
          </a:lstStyle>
          <a:p>
            <a:r>
              <a:rPr lang="en-US"/>
              <a:t>Click to edit Master title style</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two columns 4">
  <p:cSld name="Title and two columns 4">
    <p:bg>
      <p:bgPr>
        <a:blipFill>
          <a:blip r:embed="rId2">
            <a:alphaModFix/>
          </a:blip>
          <a:stretch>
            <a:fillRect/>
          </a:stretch>
        </a:blipFill>
        <a:effectLst/>
      </p:bgPr>
    </p:bg>
    <p:spTree>
      <p:nvGrpSpPr>
        <p:cNvPr id="1" name="Shape 126"/>
        <p:cNvGrpSpPr/>
        <p:nvPr/>
      </p:nvGrpSpPr>
      <p:grpSpPr>
        <a:xfrm>
          <a:off x="0" y="0"/>
          <a:ext cx="0" cy="0"/>
          <a:chOff x="0" y="0"/>
          <a:chExt cx="0" cy="0"/>
        </a:xfrm>
      </p:grpSpPr>
      <p:sp>
        <p:nvSpPr>
          <p:cNvPr id="127" name="Google Shape;127;p27"/>
          <p:cNvSpPr txBox="1">
            <a:spLocks noGrp="1"/>
          </p:cNvSpPr>
          <p:nvPr>
            <p:ph type="body" idx="1"/>
          </p:nvPr>
        </p:nvSpPr>
        <p:spPr>
          <a:xfrm>
            <a:off x="988150" y="3232067"/>
            <a:ext cx="3364800" cy="26536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Clr>
                <a:srgbClr val="FFFFFF"/>
              </a:buClr>
              <a:buSzPts val="1600"/>
              <a:buChar char="●"/>
              <a:defRPr sz="1600">
                <a:solidFill>
                  <a:srgbClr val="FFFFFF"/>
                </a:solidFill>
              </a:defRPr>
            </a:lvl1pPr>
            <a:lvl2pPr marL="914400" lvl="1" indent="-330200" algn="ctr" rtl="0">
              <a:spcBef>
                <a:spcPts val="1600"/>
              </a:spcBef>
              <a:spcAft>
                <a:spcPts val="0"/>
              </a:spcAft>
              <a:buClr>
                <a:srgbClr val="FFFFFF"/>
              </a:buClr>
              <a:buSzPts val="1600"/>
              <a:buChar char="○"/>
              <a:defRPr sz="1600">
                <a:solidFill>
                  <a:srgbClr val="FFFFFF"/>
                </a:solidFill>
              </a:defRPr>
            </a:lvl2pPr>
            <a:lvl3pPr marL="1371600" lvl="2" indent="-330200" algn="ctr" rtl="0">
              <a:spcBef>
                <a:spcPts val="1600"/>
              </a:spcBef>
              <a:spcAft>
                <a:spcPts val="0"/>
              </a:spcAft>
              <a:buClr>
                <a:srgbClr val="FFFFFF"/>
              </a:buClr>
              <a:buSzPts val="1600"/>
              <a:buChar char="■"/>
              <a:defRPr sz="1600">
                <a:solidFill>
                  <a:srgbClr val="FFFFFF"/>
                </a:solidFill>
              </a:defRPr>
            </a:lvl3pPr>
            <a:lvl4pPr marL="1828800" lvl="3" indent="-330200" algn="ctr" rtl="0">
              <a:spcBef>
                <a:spcPts val="1600"/>
              </a:spcBef>
              <a:spcAft>
                <a:spcPts val="0"/>
              </a:spcAft>
              <a:buClr>
                <a:srgbClr val="FFFFFF"/>
              </a:buClr>
              <a:buSzPts val="1600"/>
              <a:buChar char="●"/>
              <a:defRPr sz="1600">
                <a:solidFill>
                  <a:srgbClr val="FFFFFF"/>
                </a:solidFill>
              </a:defRPr>
            </a:lvl4pPr>
            <a:lvl5pPr marL="2286000" lvl="4" indent="-330200" algn="ctr" rtl="0">
              <a:spcBef>
                <a:spcPts val="1600"/>
              </a:spcBef>
              <a:spcAft>
                <a:spcPts val="0"/>
              </a:spcAft>
              <a:buClr>
                <a:srgbClr val="FFFFFF"/>
              </a:buClr>
              <a:buSzPts val="1600"/>
              <a:buChar char="○"/>
              <a:defRPr sz="1600">
                <a:solidFill>
                  <a:srgbClr val="FFFFFF"/>
                </a:solidFill>
              </a:defRPr>
            </a:lvl5pPr>
            <a:lvl6pPr marL="2743200" lvl="5" indent="-330200" algn="ctr" rtl="0">
              <a:spcBef>
                <a:spcPts val="1600"/>
              </a:spcBef>
              <a:spcAft>
                <a:spcPts val="0"/>
              </a:spcAft>
              <a:buClr>
                <a:srgbClr val="FFFFFF"/>
              </a:buClr>
              <a:buSzPts val="1600"/>
              <a:buChar char="■"/>
              <a:defRPr sz="1600">
                <a:solidFill>
                  <a:srgbClr val="FFFFFF"/>
                </a:solidFill>
              </a:defRPr>
            </a:lvl6pPr>
            <a:lvl7pPr marL="3200400" lvl="6" indent="-330200" algn="ctr" rtl="0">
              <a:spcBef>
                <a:spcPts val="1600"/>
              </a:spcBef>
              <a:spcAft>
                <a:spcPts val="0"/>
              </a:spcAft>
              <a:buClr>
                <a:srgbClr val="FFFFFF"/>
              </a:buClr>
              <a:buSzPts val="1600"/>
              <a:buChar char="●"/>
              <a:defRPr sz="1600">
                <a:solidFill>
                  <a:srgbClr val="FFFFFF"/>
                </a:solidFill>
              </a:defRPr>
            </a:lvl7pPr>
            <a:lvl8pPr marL="3657600" lvl="7" indent="-330200" algn="ctr" rtl="0">
              <a:spcBef>
                <a:spcPts val="1600"/>
              </a:spcBef>
              <a:spcAft>
                <a:spcPts val="0"/>
              </a:spcAft>
              <a:buClr>
                <a:srgbClr val="FFFFFF"/>
              </a:buClr>
              <a:buSzPts val="1600"/>
              <a:buChar char="○"/>
              <a:defRPr sz="1600">
                <a:solidFill>
                  <a:srgbClr val="FFFFFF"/>
                </a:solidFill>
              </a:defRPr>
            </a:lvl8pPr>
            <a:lvl9pPr marL="4114800" lvl="8" indent="-330200" algn="ctr" rtl="0">
              <a:spcBef>
                <a:spcPts val="1600"/>
              </a:spcBef>
              <a:spcAft>
                <a:spcPts val="1600"/>
              </a:spcAft>
              <a:buClr>
                <a:srgbClr val="FFFFFF"/>
              </a:buClr>
              <a:buSzPts val="1600"/>
              <a:buChar char="■"/>
              <a:defRPr sz="1600">
                <a:solidFill>
                  <a:srgbClr val="FFFFFF"/>
                </a:solidFill>
              </a:defRPr>
            </a:lvl9pPr>
          </a:lstStyle>
          <a:p>
            <a:pPr lvl="0"/>
            <a:r>
              <a:rPr lang="en-US"/>
              <a:t>Click to edit Master text styles</a:t>
            </a:r>
          </a:p>
        </p:txBody>
      </p:sp>
      <p:sp>
        <p:nvSpPr>
          <p:cNvPr id="128" name="Google Shape;128;p27"/>
          <p:cNvSpPr txBox="1">
            <a:spLocks noGrp="1"/>
          </p:cNvSpPr>
          <p:nvPr>
            <p:ph type="body" idx="2"/>
          </p:nvPr>
        </p:nvSpPr>
        <p:spPr>
          <a:xfrm>
            <a:off x="4791075" y="3232067"/>
            <a:ext cx="3364800" cy="26536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Clr>
                <a:srgbClr val="FFFFFF"/>
              </a:buClr>
              <a:buSzPts val="1600"/>
              <a:buChar char="●"/>
              <a:defRPr sz="1600">
                <a:solidFill>
                  <a:srgbClr val="FFFFFF"/>
                </a:solidFill>
              </a:defRPr>
            </a:lvl1pPr>
            <a:lvl2pPr marL="914400" lvl="1" indent="-330200" algn="ctr" rtl="0">
              <a:spcBef>
                <a:spcPts val="1600"/>
              </a:spcBef>
              <a:spcAft>
                <a:spcPts val="0"/>
              </a:spcAft>
              <a:buClr>
                <a:srgbClr val="FFFFFF"/>
              </a:buClr>
              <a:buSzPts val="1600"/>
              <a:buChar char="○"/>
              <a:defRPr sz="1600">
                <a:solidFill>
                  <a:srgbClr val="FFFFFF"/>
                </a:solidFill>
              </a:defRPr>
            </a:lvl2pPr>
            <a:lvl3pPr marL="1371600" lvl="2" indent="-330200" algn="ctr" rtl="0">
              <a:spcBef>
                <a:spcPts val="1600"/>
              </a:spcBef>
              <a:spcAft>
                <a:spcPts val="0"/>
              </a:spcAft>
              <a:buClr>
                <a:srgbClr val="FFFFFF"/>
              </a:buClr>
              <a:buSzPts val="1600"/>
              <a:buChar char="■"/>
              <a:defRPr sz="1600">
                <a:solidFill>
                  <a:srgbClr val="FFFFFF"/>
                </a:solidFill>
              </a:defRPr>
            </a:lvl3pPr>
            <a:lvl4pPr marL="1828800" lvl="3" indent="-330200" algn="ctr" rtl="0">
              <a:spcBef>
                <a:spcPts val="1600"/>
              </a:spcBef>
              <a:spcAft>
                <a:spcPts val="0"/>
              </a:spcAft>
              <a:buClr>
                <a:srgbClr val="FFFFFF"/>
              </a:buClr>
              <a:buSzPts val="1600"/>
              <a:buChar char="●"/>
              <a:defRPr sz="1600">
                <a:solidFill>
                  <a:srgbClr val="FFFFFF"/>
                </a:solidFill>
              </a:defRPr>
            </a:lvl4pPr>
            <a:lvl5pPr marL="2286000" lvl="4" indent="-330200" algn="ctr" rtl="0">
              <a:spcBef>
                <a:spcPts val="1600"/>
              </a:spcBef>
              <a:spcAft>
                <a:spcPts val="0"/>
              </a:spcAft>
              <a:buClr>
                <a:srgbClr val="FFFFFF"/>
              </a:buClr>
              <a:buSzPts val="1600"/>
              <a:buChar char="○"/>
              <a:defRPr sz="1600">
                <a:solidFill>
                  <a:srgbClr val="FFFFFF"/>
                </a:solidFill>
              </a:defRPr>
            </a:lvl5pPr>
            <a:lvl6pPr marL="2743200" lvl="5" indent="-330200" algn="ctr" rtl="0">
              <a:spcBef>
                <a:spcPts val="1600"/>
              </a:spcBef>
              <a:spcAft>
                <a:spcPts val="0"/>
              </a:spcAft>
              <a:buClr>
                <a:srgbClr val="FFFFFF"/>
              </a:buClr>
              <a:buSzPts val="1600"/>
              <a:buChar char="■"/>
              <a:defRPr sz="1600">
                <a:solidFill>
                  <a:srgbClr val="FFFFFF"/>
                </a:solidFill>
              </a:defRPr>
            </a:lvl6pPr>
            <a:lvl7pPr marL="3200400" lvl="6" indent="-330200" algn="ctr" rtl="0">
              <a:spcBef>
                <a:spcPts val="1600"/>
              </a:spcBef>
              <a:spcAft>
                <a:spcPts val="0"/>
              </a:spcAft>
              <a:buClr>
                <a:srgbClr val="FFFFFF"/>
              </a:buClr>
              <a:buSzPts val="1600"/>
              <a:buChar char="●"/>
              <a:defRPr sz="1600">
                <a:solidFill>
                  <a:srgbClr val="FFFFFF"/>
                </a:solidFill>
              </a:defRPr>
            </a:lvl7pPr>
            <a:lvl8pPr marL="3657600" lvl="7" indent="-330200" algn="ctr" rtl="0">
              <a:spcBef>
                <a:spcPts val="1600"/>
              </a:spcBef>
              <a:spcAft>
                <a:spcPts val="0"/>
              </a:spcAft>
              <a:buClr>
                <a:srgbClr val="FFFFFF"/>
              </a:buClr>
              <a:buSzPts val="1600"/>
              <a:buChar char="○"/>
              <a:defRPr sz="1600">
                <a:solidFill>
                  <a:srgbClr val="FFFFFF"/>
                </a:solidFill>
              </a:defRPr>
            </a:lvl8pPr>
            <a:lvl9pPr marL="4114800" lvl="8" indent="-330200" algn="ctr" rtl="0">
              <a:spcBef>
                <a:spcPts val="1600"/>
              </a:spcBef>
              <a:spcAft>
                <a:spcPts val="1600"/>
              </a:spcAft>
              <a:buClr>
                <a:srgbClr val="FFFFFF"/>
              </a:buClr>
              <a:buSzPts val="1600"/>
              <a:buChar char="■"/>
              <a:defRPr sz="1600">
                <a:solidFill>
                  <a:srgbClr val="FFFFFF"/>
                </a:solidFill>
              </a:defRPr>
            </a:lvl9pPr>
          </a:lstStyle>
          <a:p>
            <a:pPr lvl="0"/>
            <a:r>
              <a:rPr lang="en-US"/>
              <a:t>Click to edit Master text styles</a:t>
            </a:r>
          </a:p>
        </p:txBody>
      </p:sp>
      <p:sp>
        <p:nvSpPr>
          <p:cNvPr id="129" name="Google Shape;129;p27"/>
          <p:cNvSpPr txBox="1">
            <a:spLocks noGrp="1"/>
          </p:cNvSpPr>
          <p:nvPr>
            <p:ph type="title"/>
          </p:nvPr>
        </p:nvSpPr>
        <p:spPr>
          <a:xfrm>
            <a:off x="5308275" y="2266584"/>
            <a:ext cx="2330400" cy="7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700"/>
              <a:buNone/>
              <a:defRPr sz="1700">
                <a:solidFill>
                  <a:srgbClr val="FFFFFF"/>
                </a:solidFill>
              </a:defRPr>
            </a:lvl1pPr>
            <a:lvl2pPr lvl="1" algn="ctr" rtl="0">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2pPr>
            <a:lvl3pPr lvl="2" algn="ctr" rtl="0">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3pPr>
            <a:lvl4pPr lvl="3" algn="ctr" rtl="0">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4pPr>
            <a:lvl5pPr lvl="4" algn="ctr" rtl="0">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5pPr>
            <a:lvl6pPr lvl="5" algn="ctr" rtl="0">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6pPr>
            <a:lvl7pPr lvl="6" algn="ctr" rtl="0">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7pPr>
            <a:lvl8pPr lvl="7" algn="ctr" rtl="0">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8pPr>
            <a:lvl9pPr lvl="8" algn="ctr" rtl="0">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9pPr>
          </a:lstStyle>
          <a:p>
            <a:r>
              <a:rPr lang="en-US"/>
              <a:t>Click to edit Master title style</a:t>
            </a:r>
            <a:endParaRPr/>
          </a:p>
        </p:txBody>
      </p:sp>
      <p:sp>
        <p:nvSpPr>
          <p:cNvPr id="130" name="Google Shape;130;p27"/>
          <p:cNvSpPr txBox="1">
            <a:spLocks noGrp="1"/>
          </p:cNvSpPr>
          <p:nvPr>
            <p:ph type="title" idx="3"/>
          </p:nvPr>
        </p:nvSpPr>
        <p:spPr>
          <a:xfrm>
            <a:off x="1505350" y="2266584"/>
            <a:ext cx="2330400" cy="7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700"/>
              <a:buNone/>
              <a:defRPr sz="1700">
                <a:solidFill>
                  <a:srgbClr val="FFFFFF"/>
                </a:solidFill>
              </a:defRPr>
            </a:lvl1pPr>
            <a:lvl2pPr lvl="1" algn="ctr" rtl="0">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2pPr>
            <a:lvl3pPr lvl="2" algn="ctr" rtl="0">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3pPr>
            <a:lvl4pPr lvl="3" algn="ctr" rtl="0">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4pPr>
            <a:lvl5pPr lvl="4" algn="ctr" rtl="0">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5pPr>
            <a:lvl6pPr lvl="5" algn="ctr" rtl="0">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6pPr>
            <a:lvl7pPr lvl="6" algn="ctr" rtl="0">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7pPr>
            <a:lvl8pPr lvl="7" algn="ctr" rtl="0">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8pPr>
            <a:lvl9pPr lvl="8" algn="ctr" rtl="0">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9pPr>
          </a:lstStyle>
          <a:p>
            <a:r>
              <a:rPr lang="en-US"/>
              <a:t>Click to edit Master title style</a:t>
            </a:r>
            <a:endParaRPr/>
          </a:p>
        </p:txBody>
      </p:sp>
      <p:sp>
        <p:nvSpPr>
          <p:cNvPr id="131" name="Google Shape;131;p27"/>
          <p:cNvSpPr txBox="1">
            <a:spLocks noGrp="1"/>
          </p:cNvSpPr>
          <p:nvPr>
            <p:ph type="ctrTitle" idx="4"/>
          </p:nvPr>
        </p:nvSpPr>
        <p:spPr>
          <a:xfrm>
            <a:off x="693853" y="979905"/>
            <a:ext cx="7388700" cy="848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rgbClr val="FFFFFF"/>
              </a:buClr>
              <a:buSzPts val="2700"/>
              <a:buNone/>
              <a:defRPr sz="2700">
                <a:solidFill>
                  <a:srgbClr val="FFFFFF"/>
                </a:solidFill>
              </a:defRPr>
            </a:lvl1pPr>
            <a:lvl2pPr lvl="1" algn="ctr" rtl="0">
              <a:spcBef>
                <a:spcPts val="0"/>
              </a:spcBef>
              <a:spcAft>
                <a:spcPts val="0"/>
              </a:spcAft>
              <a:buClr>
                <a:srgbClr val="FFFFFF"/>
              </a:buClr>
              <a:buSzPts val="2700"/>
              <a:buNone/>
              <a:defRPr sz="2700">
                <a:solidFill>
                  <a:srgbClr val="FFFFFF"/>
                </a:solidFill>
              </a:defRPr>
            </a:lvl2pPr>
            <a:lvl3pPr lvl="2" algn="ctr" rtl="0">
              <a:spcBef>
                <a:spcPts val="0"/>
              </a:spcBef>
              <a:spcAft>
                <a:spcPts val="0"/>
              </a:spcAft>
              <a:buClr>
                <a:srgbClr val="FFFFFF"/>
              </a:buClr>
              <a:buSzPts val="2700"/>
              <a:buNone/>
              <a:defRPr sz="2700">
                <a:solidFill>
                  <a:srgbClr val="FFFFFF"/>
                </a:solidFill>
              </a:defRPr>
            </a:lvl3pPr>
            <a:lvl4pPr lvl="3" algn="ctr" rtl="0">
              <a:spcBef>
                <a:spcPts val="0"/>
              </a:spcBef>
              <a:spcAft>
                <a:spcPts val="0"/>
              </a:spcAft>
              <a:buClr>
                <a:srgbClr val="FFFFFF"/>
              </a:buClr>
              <a:buSzPts val="2700"/>
              <a:buNone/>
              <a:defRPr sz="2700">
                <a:solidFill>
                  <a:srgbClr val="FFFFFF"/>
                </a:solidFill>
              </a:defRPr>
            </a:lvl4pPr>
            <a:lvl5pPr lvl="4" algn="ctr" rtl="0">
              <a:spcBef>
                <a:spcPts val="0"/>
              </a:spcBef>
              <a:spcAft>
                <a:spcPts val="0"/>
              </a:spcAft>
              <a:buClr>
                <a:srgbClr val="FFFFFF"/>
              </a:buClr>
              <a:buSzPts val="2700"/>
              <a:buNone/>
              <a:defRPr sz="2700">
                <a:solidFill>
                  <a:srgbClr val="FFFFFF"/>
                </a:solidFill>
              </a:defRPr>
            </a:lvl5pPr>
            <a:lvl6pPr lvl="5" algn="ctr" rtl="0">
              <a:spcBef>
                <a:spcPts val="0"/>
              </a:spcBef>
              <a:spcAft>
                <a:spcPts val="0"/>
              </a:spcAft>
              <a:buClr>
                <a:srgbClr val="FFFFFF"/>
              </a:buClr>
              <a:buSzPts val="2700"/>
              <a:buNone/>
              <a:defRPr sz="2700">
                <a:solidFill>
                  <a:srgbClr val="FFFFFF"/>
                </a:solidFill>
              </a:defRPr>
            </a:lvl6pPr>
            <a:lvl7pPr lvl="6" algn="ctr" rtl="0">
              <a:spcBef>
                <a:spcPts val="0"/>
              </a:spcBef>
              <a:spcAft>
                <a:spcPts val="0"/>
              </a:spcAft>
              <a:buClr>
                <a:srgbClr val="FFFFFF"/>
              </a:buClr>
              <a:buSzPts val="2700"/>
              <a:buNone/>
              <a:defRPr sz="2700">
                <a:solidFill>
                  <a:srgbClr val="FFFFFF"/>
                </a:solidFill>
              </a:defRPr>
            </a:lvl7pPr>
            <a:lvl8pPr lvl="7" algn="ctr" rtl="0">
              <a:spcBef>
                <a:spcPts val="0"/>
              </a:spcBef>
              <a:spcAft>
                <a:spcPts val="0"/>
              </a:spcAft>
              <a:buClr>
                <a:srgbClr val="FFFFFF"/>
              </a:buClr>
              <a:buSzPts val="2700"/>
              <a:buNone/>
              <a:defRPr sz="2700">
                <a:solidFill>
                  <a:srgbClr val="FFFFFF"/>
                </a:solidFill>
              </a:defRPr>
            </a:lvl8pPr>
            <a:lvl9pPr lvl="8" algn="ctr" rtl="0">
              <a:spcBef>
                <a:spcPts val="0"/>
              </a:spcBef>
              <a:spcAft>
                <a:spcPts val="0"/>
              </a:spcAft>
              <a:buClr>
                <a:srgbClr val="FFFFFF"/>
              </a:buClr>
              <a:buSzPts val="2700"/>
              <a:buNone/>
              <a:defRPr sz="2700">
                <a:solidFill>
                  <a:srgbClr val="FFFFFF"/>
                </a:solidFill>
              </a:defRPr>
            </a:lvl9pPr>
          </a:lstStyle>
          <a:p>
            <a:r>
              <a:rPr lang="en-US"/>
              <a:t>Click to edit Master title style</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4">
  <p:cSld name="Title only 4">
    <p:bg>
      <p:bgPr>
        <a:blipFill>
          <a:blip r:embed="rId2">
            <a:alphaModFix/>
          </a:blip>
          <a:stretch>
            <a:fillRect/>
          </a:stretch>
        </a:blipFill>
        <a:effectLst/>
      </p:bgPr>
    </p:bg>
    <p:spTree>
      <p:nvGrpSpPr>
        <p:cNvPr id="1" name="Shape 132"/>
        <p:cNvGrpSpPr/>
        <p:nvPr/>
      </p:nvGrpSpPr>
      <p:grpSpPr>
        <a:xfrm>
          <a:off x="0" y="0"/>
          <a:ext cx="0" cy="0"/>
          <a:chOff x="0" y="0"/>
          <a:chExt cx="0" cy="0"/>
        </a:xfrm>
      </p:grpSpPr>
      <p:sp>
        <p:nvSpPr>
          <p:cNvPr id="133" name="Google Shape;133;p28"/>
          <p:cNvSpPr txBox="1">
            <a:spLocks noGrp="1"/>
          </p:cNvSpPr>
          <p:nvPr>
            <p:ph type="ctrTitle"/>
          </p:nvPr>
        </p:nvSpPr>
        <p:spPr>
          <a:xfrm>
            <a:off x="693853" y="979905"/>
            <a:ext cx="7388700" cy="848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rgbClr val="FFFFFF"/>
              </a:buClr>
              <a:buSzPts val="2700"/>
              <a:buNone/>
              <a:defRPr sz="2700">
                <a:solidFill>
                  <a:srgbClr val="FFFFFF"/>
                </a:solidFill>
              </a:defRPr>
            </a:lvl1pPr>
            <a:lvl2pPr lvl="1" algn="ctr" rtl="0">
              <a:spcBef>
                <a:spcPts val="0"/>
              </a:spcBef>
              <a:spcAft>
                <a:spcPts val="0"/>
              </a:spcAft>
              <a:buClr>
                <a:srgbClr val="FFFFFF"/>
              </a:buClr>
              <a:buSzPts val="2700"/>
              <a:buNone/>
              <a:defRPr sz="2700">
                <a:solidFill>
                  <a:srgbClr val="FFFFFF"/>
                </a:solidFill>
              </a:defRPr>
            </a:lvl2pPr>
            <a:lvl3pPr lvl="2" algn="ctr" rtl="0">
              <a:spcBef>
                <a:spcPts val="0"/>
              </a:spcBef>
              <a:spcAft>
                <a:spcPts val="0"/>
              </a:spcAft>
              <a:buClr>
                <a:srgbClr val="FFFFFF"/>
              </a:buClr>
              <a:buSzPts val="2700"/>
              <a:buNone/>
              <a:defRPr sz="2700">
                <a:solidFill>
                  <a:srgbClr val="FFFFFF"/>
                </a:solidFill>
              </a:defRPr>
            </a:lvl3pPr>
            <a:lvl4pPr lvl="3" algn="ctr" rtl="0">
              <a:spcBef>
                <a:spcPts val="0"/>
              </a:spcBef>
              <a:spcAft>
                <a:spcPts val="0"/>
              </a:spcAft>
              <a:buClr>
                <a:srgbClr val="FFFFFF"/>
              </a:buClr>
              <a:buSzPts val="2700"/>
              <a:buNone/>
              <a:defRPr sz="2700">
                <a:solidFill>
                  <a:srgbClr val="FFFFFF"/>
                </a:solidFill>
              </a:defRPr>
            </a:lvl4pPr>
            <a:lvl5pPr lvl="4" algn="ctr" rtl="0">
              <a:spcBef>
                <a:spcPts val="0"/>
              </a:spcBef>
              <a:spcAft>
                <a:spcPts val="0"/>
              </a:spcAft>
              <a:buClr>
                <a:srgbClr val="FFFFFF"/>
              </a:buClr>
              <a:buSzPts val="2700"/>
              <a:buNone/>
              <a:defRPr sz="2700">
                <a:solidFill>
                  <a:srgbClr val="FFFFFF"/>
                </a:solidFill>
              </a:defRPr>
            </a:lvl5pPr>
            <a:lvl6pPr lvl="5" algn="ctr" rtl="0">
              <a:spcBef>
                <a:spcPts val="0"/>
              </a:spcBef>
              <a:spcAft>
                <a:spcPts val="0"/>
              </a:spcAft>
              <a:buClr>
                <a:srgbClr val="FFFFFF"/>
              </a:buClr>
              <a:buSzPts val="2700"/>
              <a:buNone/>
              <a:defRPr sz="2700">
                <a:solidFill>
                  <a:srgbClr val="FFFFFF"/>
                </a:solidFill>
              </a:defRPr>
            </a:lvl6pPr>
            <a:lvl7pPr lvl="6" algn="ctr" rtl="0">
              <a:spcBef>
                <a:spcPts val="0"/>
              </a:spcBef>
              <a:spcAft>
                <a:spcPts val="0"/>
              </a:spcAft>
              <a:buClr>
                <a:srgbClr val="FFFFFF"/>
              </a:buClr>
              <a:buSzPts val="2700"/>
              <a:buNone/>
              <a:defRPr sz="2700">
                <a:solidFill>
                  <a:srgbClr val="FFFFFF"/>
                </a:solidFill>
              </a:defRPr>
            </a:lvl7pPr>
            <a:lvl8pPr lvl="7" algn="ctr" rtl="0">
              <a:spcBef>
                <a:spcPts val="0"/>
              </a:spcBef>
              <a:spcAft>
                <a:spcPts val="0"/>
              </a:spcAft>
              <a:buClr>
                <a:srgbClr val="FFFFFF"/>
              </a:buClr>
              <a:buSzPts val="2700"/>
              <a:buNone/>
              <a:defRPr sz="2700">
                <a:solidFill>
                  <a:srgbClr val="FFFFFF"/>
                </a:solidFill>
              </a:defRPr>
            </a:lvl8pPr>
            <a:lvl9pPr lvl="8" algn="ctr" rtl="0">
              <a:spcBef>
                <a:spcPts val="0"/>
              </a:spcBef>
              <a:spcAft>
                <a:spcPts val="0"/>
              </a:spcAft>
              <a:buClr>
                <a:srgbClr val="FFFFFF"/>
              </a:buClr>
              <a:buSzPts val="2700"/>
              <a:buNone/>
              <a:defRPr sz="2700">
                <a:solidFill>
                  <a:srgbClr val="FFFFFF"/>
                </a:solidFill>
              </a:defRPr>
            </a:lvl9pPr>
          </a:lstStyle>
          <a:p>
            <a:r>
              <a:rPr lang="en-US"/>
              <a:t>Click to edit Master title style</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only 5">
  <p:cSld name="Title only 5">
    <p:bg>
      <p:bgPr>
        <a:blipFill>
          <a:blip r:embed="rId2">
            <a:alphaModFix/>
          </a:blip>
          <a:stretch>
            <a:fillRect/>
          </a:stretch>
        </a:blipFill>
        <a:effectLst/>
      </p:bgPr>
    </p:bg>
    <p:spTree>
      <p:nvGrpSpPr>
        <p:cNvPr id="1" name="Shape 134"/>
        <p:cNvGrpSpPr/>
        <p:nvPr/>
      </p:nvGrpSpPr>
      <p:grpSpPr>
        <a:xfrm>
          <a:off x="0" y="0"/>
          <a:ext cx="0" cy="0"/>
          <a:chOff x="0" y="0"/>
          <a:chExt cx="0" cy="0"/>
        </a:xfrm>
      </p:grpSpPr>
      <p:sp>
        <p:nvSpPr>
          <p:cNvPr id="135" name="Google Shape;135;p29"/>
          <p:cNvSpPr txBox="1">
            <a:spLocks noGrp="1"/>
          </p:cNvSpPr>
          <p:nvPr>
            <p:ph type="ctrTitle"/>
          </p:nvPr>
        </p:nvSpPr>
        <p:spPr>
          <a:xfrm>
            <a:off x="693853" y="979905"/>
            <a:ext cx="7388700" cy="848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rgbClr val="FFFFFF"/>
              </a:buClr>
              <a:buSzPts val="2700"/>
              <a:buNone/>
              <a:defRPr sz="2700">
                <a:solidFill>
                  <a:srgbClr val="FFFFFF"/>
                </a:solidFill>
              </a:defRPr>
            </a:lvl1pPr>
            <a:lvl2pPr lvl="1" algn="ctr" rtl="0">
              <a:spcBef>
                <a:spcPts val="0"/>
              </a:spcBef>
              <a:spcAft>
                <a:spcPts val="0"/>
              </a:spcAft>
              <a:buClr>
                <a:srgbClr val="FFFFFF"/>
              </a:buClr>
              <a:buSzPts val="2700"/>
              <a:buNone/>
              <a:defRPr sz="2700">
                <a:solidFill>
                  <a:srgbClr val="FFFFFF"/>
                </a:solidFill>
              </a:defRPr>
            </a:lvl2pPr>
            <a:lvl3pPr lvl="2" algn="ctr" rtl="0">
              <a:spcBef>
                <a:spcPts val="0"/>
              </a:spcBef>
              <a:spcAft>
                <a:spcPts val="0"/>
              </a:spcAft>
              <a:buClr>
                <a:srgbClr val="FFFFFF"/>
              </a:buClr>
              <a:buSzPts val="2700"/>
              <a:buNone/>
              <a:defRPr sz="2700">
                <a:solidFill>
                  <a:srgbClr val="FFFFFF"/>
                </a:solidFill>
              </a:defRPr>
            </a:lvl3pPr>
            <a:lvl4pPr lvl="3" algn="ctr" rtl="0">
              <a:spcBef>
                <a:spcPts val="0"/>
              </a:spcBef>
              <a:spcAft>
                <a:spcPts val="0"/>
              </a:spcAft>
              <a:buClr>
                <a:srgbClr val="FFFFFF"/>
              </a:buClr>
              <a:buSzPts val="2700"/>
              <a:buNone/>
              <a:defRPr sz="2700">
                <a:solidFill>
                  <a:srgbClr val="FFFFFF"/>
                </a:solidFill>
              </a:defRPr>
            </a:lvl4pPr>
            <a:lvl5pPr lvl="4" algn="ctr" rtl="0">
              <a:spcBef>
                <a:spcPts val="0"/>
              </a:spcBef>
              <a:spcAft>
                <a:spcPts val="0"/>
              </a:spcAft>
              <a:buClr>
                <a:srgbClr val="FFFFFF"/>
              </a:buClr>
              <a:buSzPts val="2700"/>
              <a:buNone/>
              <a:defRPr sz="2700">
                <a:solidFill>
                  <a:srgbClr val="FFFFFF"/>
                </a:solidFill>
              </a:defRPr>
            </a:lvl5pPr>
            <a:lvl6pPr lvl="5" algn="ctr" rtl="0">
              <a:spcBef>
                <a:spcPts val="0"/>
              </a:spcBef>
              <a:spcAft>
                <a:spcPts val="0"/>
              </a:spcAft>
              <a:buClr>
                <a:srgbClr val="FFFFFF"/>
              </a:buClr>
              <a:buSzPts val="2700"/>
              <a:buNone/>
              <a:defRPr sz="2700">
                <a:solidFill>
                  <a:srgbClr val="FFFFFF"/>
                </a:solidFill>
              </a:defRPr>
            </a:lvl6pPr>
            <a:lvl7pPr lvl="6" algn="ctr" rtl="0">
              <a:spcBef>
                <a:spcPts val="0"/>
              </a:spcBef>
              <a:spcAft>
                <a:spcPts val="0"/>
              </a:spcAft>
              <a:buClr>
                <a:srgbClr val="FFFFFF"/>
              </a:buClr>
              <a:buSzPts val="2700"/>
              <a:buNone/>
              <a:defRPr sz="2700">
                <a:solidFill>
                  <a:srgbClr val="FFFFFF"/>
                </a:solidFill>
              </a:defRPr>
            </a:lvl7pPr>
            <a:lvl8pPr lvl="7" algn="ctr" rtl="0">
              <a:spcBef>
                <a:spcPts val="0"/>
              </a:spcBef>
              <a:spcAft>
                <a:spcPts val="0"/>
              </a:spcAft>
              <a:buClr>
                <a:srgbClr val="FFFFFF"/>
              </a:buClr>
              <a:buSzPts val="2700"/>
              <a:buNone/>
              <a:defRPr sz="2700">
                <a:solidFill>
                  <a:srgbClr val="FFFFFF"/>
                </a:solidFill>
              </a:defRPr>
            </a:lvl8pPr>
            <a:lvl9pPr lvl="8" algn="ctr" rtl="0">
              <a:spcBef>
                <a:spcPts val="0"/>
              </a:spcBef>
              <a:spcAft>
                <a:spcPts val="0"/>
              </a:spcAft>
              <a:buClr>
                <a:srgbClr val="FFFFFF"/>
              </a:buClr>
              <a:buSzPts val="2700"/>
              <a:buNone/>
              <a:defRPr sz="2700">
                <a:solidFill>
                  <a:srgbClr val="FFFFFF"/>
                </a:solidFill>
              </a:defRPr>
            </a:lvl9pPr>
          </a:lstStyle>
          <a:p>
            <a:r>
              <a:rPr lang="en-US"/>
              <a:t>Click to edit Master title style</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only 6">
  <p:cSld name="Title only 6">
    <p:bg>
      <p:bgPr>
        <a:blipFill>
          <a:blip r:embed="rId2">
            <a:alphaModFix/>
          </a:blip>
          <a:stretch>
            <a:fillRect/>
          </a:stretch>
        </a:blipFill>
        <a:effectLst/>
      </p:bgPr>
    </p:bg>
    <p:spTree>
      <p:nvGrpSpPr>
        <p:cNvPr id="1" name="Shape 136"/>
        <p:cNvGrpSpPr/>
        <p:nvPr/>
      </p:nvGrpSpPr>
      <p:grpSpPr>
        <a:xfrm>
          <a:off x="0" y="0"/>
          <a:ext cx="0" cy="0"/>
          <a:chOff x="0" y="0"/>
          <a:chExt cx="0" cy="0"/>
        </a:xfrm>
      </p:grpSpPr>
      <p:sp>
        <p:nvSpPr>
          <p:cNvPr id="137" name="Google Shape;137;p30"/>
          <p:cNvSpPr txBox="1">
            <a:spLocks noGrp="1"/>
          </p:cNvSpPr>
          <p:nvPr>
            <p:ph type="ctrTitle"/>
          </p:nvPr>
        </p:nvSpPr>
        <p:spPr>
          <a:xfrm>
            <a:off x="693853" y="979905"/>
            <a:ext cx="7388700" cy="848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rgbClr val="FFFFFF"/>
              </a:buClr>
              <a:buSzPts val="2700"/>
              <a:buNone/>
              <a:defRPr sz="2700">
                <a:solidFill>
                  <a:srgbClr val="FFFFFF"/>
                </a:solidFill>
              </a:defRPr>
            </a:lvl1pPr>
            <a:lvl2pPr lvl="1" algn="ctr" rtl="0">
              <a:spcBef>
                <a:spcPts val="0"/>
              </a:spcBef>
              <a:spcAft>
                <a:spcPts val="0"/>
              </a:spcAft>
              <a:buClr>
                <a:srgbClr val="FFFFFF"/>
              </a:buClr>
              <a:buSzPts val="2700"/>
              <a:buNone/>
              <a:defRPr sz="2700">
                <a:solidFill>
                  <a:srgbClr val="FFFFFF"/>
                </a:solidFill>
              </a:defRPr>
            </a:lvl2pPr>
            <a:lvl3pPr lvl="2" algn="ctr" rtl="0">
              <a:spcBef>
                <a:spcPts val="0"/>
              </a:spcBef>
              <a:spcAft>
                <a:spcPts val="0"/>
              </a:spcAft>
              <a:buClr>
                <a:srgbClr val="FFFFFF"/>
              </a:buClr>
              <a:buSzPts val="2700"/>
              <a:buNone/>
              <a:defRPr sz="2700">
                <a:solidFill>
                  <a:srgbClr val="FFFFFF"/>
                </a:solidFill>
              </a:defRPr>
            </a:lvl3pPr>
            <a:lvl4pPr lvl="3" algn="ctr" rtl="0">
              <a:spcBef>
                <a:spcPts val="0"/>
              </a:spcBef>
              <a:spcAft>
                <a:spcPts val="0"/>
              </a:spcAft>
              <a:buClr>
                <a:srgbClr val="FFFFFF"/>
              </a:buClr>
              <a:buSzPts val="2700"/>
              <a:buNone/>
              <a:defRPr sz="2700">
                <a:solidFill>
                  <a:srgbClr val="FFFFFF"/>
                </a:solidFill>
              </a:defRPr>
            </a:lvl4pPr>
            <a:lvl5pPr lvl="4" algn="ctr" rtl="0">
              <a:spcBef>
                <a:spcPts val="0"/>
              </a:spcBef>
              <a:spcAft>
                <a:spcPts val="0"/>
              </a:spcAft>
              <a:buClr>
                <a:srgbClr val="FFFFFF"/>
              </a:buClr>
              <a:buSzPts val="2700"/>
              <a:buNone/>
              <a:defRPr sz="2700">
                <a:solidFill>
                  <a:srgbClr val="FFFFFF"/>
                </a:solidFill>
              </a:defRPr>
            </a:lvl5pPr>
            <a:lvl6pPr lvl="5" algn="ctr" rtl="0">
              <a:spcBef>
                <a:spcPts val="0"/>
              </a:spcBef>
              <a:spcAft>
                <a:spcPts val="0"/>
              </a:spcAft>
              <a:buClr>
                <a:srgbClr val="FFFFFF"/>
              </a:buClr>
              <a:buSzPts val="2700"/>
              <a:buNone/>
              <a:defRPr sz="2700">
                <a:solidFill>
                  <a:srgbClr val="FFFFFF"/>
                </a:solidFill>
              </a:defRPr>
            </a:lvl6pPr>
            <a:lvl7pPr lvl="6" algn="ctr" rtl="0">
              <a:spcBef>
                <a:spcPts val="0"/>
              </a:spcBef>
              <a:spcAft>
                <a:spcPts val="0"/>
              </a:spcAft>
              <a:buClr>
                <a:srgbClr val="FFFFFF"/>
              </a:buClr>
              <a:buSzPts val="2700"/>
              <a:buNone/>
              <a:defRPr sz="2700">
                <a:solidFill>
                  <a:srgbClr val="FFFFFF"/>
                </a:solidFill>
              </a:defRPr>
            </a:lvl7pPr>
            <a:lvl8pPr lvl="7" algn="ctr" rtl="0">
              <a:spcBef>
                <a:spcPts val="0"/>
              </a:spcBef>
              <a:spcAft>
                <a:spcPts val="0"/>
              </a:spcAft>
              <a:buClr>
                <a:srgbClr val="FFFFFF"/>
              </a:buClr>
              <a:buSzPts val="2700"/>
              <a:buNone/>
              <a:defRPr sz="2700">
                <a:solidFill>
                  <a:srgbClr val="FFFFFF"/>
                </a:solidFill>
              </a:defRPr>
            </a:lvl8pPr>
            <a:lvl9pPr lvl="8" algn="ctr" rtl="0">
              <a:spcBef>
                <a:spcPts val="0"/>
              </a:spcBef>
              <a:spcAft>
                <a:spcPts val="0"/>
              </a:spcAft>
              <a:buClr>
                <a:srgbClr val="FFFFFF"/>
              </a:buClr>
              <a:buSzPts val="2700"/>
              <a:buNone/>
              <a:defRPr sz="2700">
                <a:solidFill>
                  <a:srgbClr val="FFFFFF"/>
                </a:solidFill>
              </a:defRPr>
            </a:lvl9pPr>
          </a:lstStyle>
          <a:p>
            <a:r>
              <a:rPr lang="en-US"/>
              <a:t>Click to edit Master title style</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One column text 2">
  <p:cSld name="One column text 2">
    <p:bg>
      <p:bgPr>
        <a:blipFill>
          <a:blip r:embed="rId2">
            <a:alphaModFix/>
          </a:blip>
          <a:stretch>
            <a:fillRect/>
          </a:stretch>
        </a:blipFill>
        <a:effectLst/>
      </p:bgPr>
    </p:bg>
    <p:spTree>
      <p:nvGrpSpPr>
        <p:cNvPr id="1" name="Shape 138"/>
        <p:cNvGrpSpPr/>
        <p:nvPr/>
      </p:nvGrpSpPr>
      <p:grpSpPr>
        <a:xfrm>
          <a:off x="0" y="0"/>
          <a:ext cx="0" cy="0"/>
          <a:chOff x="0" y="0"/>
          <a:chExt cx="0" cy="0"/>
        </a:xfrm>
      </p:grpSpPr>
      <p:sp>
        <p:nvSpPr>
          <p:cNvPr id="139" name="Google Shape;139;p31"/>
          <p:cNvSpPr txBox="1">
            <a:spLocks noGrp="1"/>
          </p:cNvSpPr>
          <p:nvPr>
            <p:ph type="subTitle" idx="1"/>
          </p:nvPr>
        </p:nvSpPr>
        <p:spPr>
          <a:xfrm>
            <a:off x="5368850" y="2555600"/>
            <a:ext cx="2835000" cy="3081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1400"/>
              <a:buNone/>
              <a:defRPr sz="1400">
                <a:solidFill>
                  <a:srgbClr val="FFFFFF"/>
                </a:solidFill>
              </a:defRPr>
            </a:lvl1pPr>
            <a:lvl2pPr lvl="1" rtl="0">
              <a:spcBef>
                <a:spcPts val="1600"/>
              </a:spcBef>
              <a:spcAft>
                <a:spcPts val="0"/>
              </a:spcAft>
              <a:buSzPts val="1300"/>
              <a:buNone/>
              <a:defRPr/>
            </a:lvl2pPr>
            <a:lvl3pPr lvl="2" rtl="0">
              <a:spcBef>
                <a:spcPts val="1600"/>
              </a:spcBef>
              <a:spcAft>
                <a:spcPts val="0"/>
              </a:spcAft>
              <a:buSzPts val="1300"/>
              <a:buNone/>
              <a:defRPr/>
            </a:lvl3pPr>
            <a:lvl4pPr lvl="3" rtl="0">
              <a:spcBef>
                <a:spcPts val="1600"/>
              </a:spcBef>
              <a:spcAft>
                <a:spcPts val="0"/>
              </a:spcAft>
              <a:buSzPts val="1300"/>
              <a:buNone/>
              <a:defRPr/>
            </a:lvl4pPr>
            <a:lvl5pPr lvl="4" rtl="0">
              <a:spcBef>
                <a:spcPts val="1600"/>
              </a:spcBef>
              <a:spcAft>
                <a:spcPts val="0"/>
              </a:spcAft>
              <a:buSzPts val="1300"/>
              <a:buNone/>
              <a:defRPr/>
            </a:lvl5pPr>
            <a:lvl6pPr lvl="5" rtl="0">
              <a:spcBef>
                <a:spcPts val="1600"/>
              </a:spcBef>
              <a:spcAft>
                <a:spcPts val="0"/>
              </a:spcAft>
              <a:buSzPts val="1300"/>
              <a:buNone/>
              <a:defRPr/>
            </a:lvl6pPr>
            <a:lvl7pPr lvl="6" rtl="0">
              <a:spcBef>
                <a:spcPts val="1600"/>
              </a:spcBef>
              <a:spcAft>
                <a:spcPts val="0"/>
              </a:spcAft>
              <a:buSzPts val="1300"/>
              <a:buNone/>
              <a:defRPr/>
            </a:lvl7pPr>
            <a:lvl8pPr lvl="7" rtl="0">
              <a:spcBef>
                <a:spcPts val="1600"/>
              </a:spcBef>
              <a:spcAft>
                <a:spcPts val="0"/>
              </a:spcAft>
              <a:buSzPts val="1300"/>
              <a:buNone/>
              <a:defRPr/>
            </a:lvl8pPr>
            <a:lvl9pPr lvl="8" rtl="0">
              <a:spcBef>
                <a:spcPts val="1600"/>
              </a:spcBef>
              <a:spcAft>
                <a:spcPts val="1600"/>
              </a:spcAft>
              <a:buSzPts val="1300"/>
              <a:buNone/>
              <a:defRPr/>
            </a:lvl9pPr>
          </a:lstStyle>
          <a:p>
            <a:r>
              <a:rPr lang="en-US"/>
              <a:t>Click to edit Master subtitle style</a:t>
            </a:r>
            <a:endParaRPr/>
          </a:p>
        </p:txBody>
      </p:sp>
      <p:sp>
        <p:nvSpPr>
          <p:cNvPr id="140" name="Google Shape;140;p31"/>
          <p:cNvSpPr txBox="1">
            <a:spLocks noGrp="1"/>
          </p:cNvSpPr>
          <p:nvPr>
            <p:ph type="ctrTitle"/>
          </p:nvPr>
        </p:nvSpPr>
        <p:spPr>
          <a:xfrm>
            <a:off x="5361700" y="1987300"/>
            <a:ext cx="2568300" cy="848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rgbClr val="FFFFFF"/>
              </a:buClr>
              <a:buSzPts val="2700"/>
              <a:buNone/>
              <a:defRPr sz="2700">
                <a:solidFill>
                  <a:srgbClr val="FFFFFF"/>
                </a:solidFill>
              </a:defRPr>
            </a:lvl1pPr>
            <a:lvl2pPr lvl="1" rtl="0">
              <a:spcBef>
                <a:spcPts val="0"/>
              </a:spcBef>
              <a:spcAft>
                <a:spcPts val="0"/>
              </a:spcAft>
              <a:buClr>
                <a:srgbClr val="FFFFFF"/>
              </a:buClr>
              <a:buSzPts val="2700"/>
              <a:buNone/>
              <a:defRPr sz="2700">
                <a:solidFill>
                  <a:srgbClr val="FFFFFF"/>
                </a:solidFill>
              </a:defRPr>
            </a:lvl2pPr>
            <a:lvl3pPr lvl="2" rtl="0">
              <a:spcBef>
                <a:spcPts val="0"/>
              </a:spcBef>
              <a:spcAft>
                <a:spcPts val="0"/>
              </a:spcAft>
              <a:buClr>
                <a:srgbClr val="FFFFFF"/>
              </a:buClr>
              <a:buSzPts val="2700"/>
              <a:buNone/>
              <a:defRPr sz="2700">
                <a:solidFill>
                  <a:srgbClr val="FFFFFF"/>
                </a:solidFill>
              </a:defRPr>
            </a:lvl3pPr>
            <a:lvl4pPr lvl="3" rtl="0">
              <a:spcBef>
                <a:spcPts val="0"/>
              </a:spcBef>
              <a:spcAft>
                <a:spcPts val="0"/>
              </a:spcAft>
              <a:buClr>
                <a:srgbClr val="FFFFFF"/>
              </a:buClr>
              <a:buSzPts val="2700"/>
              <a:buNone/>
              <a:defRPr sz="2700">
                <a:solidFill>
                  <a:srgbClr val="FFFFFF"/>
                </a:solidFill>
              </a:defRPr>
            </a:lvl4pPr>
            <a:lvl5pPr lvl="4" rtl="0">
              <a:spcBef>
                <a:spcPts val="0"/>
              </a:spcBef>
              <a:spcAft>
                <a:spcPts val="0"/>
              </a:spcAft>
              <a:buClr>
                <a:srgbClr val="FFFFFF"/>
              </a:buClr>
              <a:buSzPts val="2700"/>
              <a:buNone/>
              <a:defRPr sz="2700">
                <a:solidFill>
                  <a:srgbClr val="FFFFFF"/>
                </a:solidFill>
              </a:defRPr>
            </a:lvl5pPr>
            <a:lvl6pPr lvl="5" rtl="0">
              <a:spcBef>
                <a:spcPts val="0"/>
              </a:spcBef>
              <a:spcAft>
                <a:spcPts val="0"/>
              </a:spcAft>
              <a:buClr>
                <a:srgbClr val="FFFFFF"/>
              </a:buClr>
              <a:buSzPts val="2700"/>
              <a:buNone/>
              <a:defRPr sz="2700">
                <a:solidFill>
                  <a:srgbClr val="FFFFFF"/>
                </a:solidFill>
              </a:defRPr>
            </a:lvl6pPr>
            <a:lvl7pPr lvl="6" rtl="0">
              <a:spcBef>
                <a:spcPts val="0"/>
              </a:spcBef>
              <a:spcAft>
                <a:spcPts val="0"/>
              </a:spcAft>
              <a:buClr>
                <a:srgbClr val="FFFFFF"/>
              </a:buClr>
              <a:buSzPts val="2700"/>
              <a:buNone/>
              <a:defRPr sz="2700">
                <a:solidFill>
                  <a:srgbClr val="FFFFFF"/>
                </a:solidFill>
              </a:defRPr>
            </a:lvl7pPr>
            <a:lvl8pPr lvl="7" rtl="0">
              <a:spcBef>
                <a:spcPts val="0"/>
              </a:spcBef>
              <a:spcAft>
                <a:spcPts val="0"/>
              </a:spcAft>
              <a:buClr>
                <a:srgbClr val="FFFFFF"/>
              </a:buClr>
              <a:buSzPts val="2700"/>
              <a:buNone/>
              <a:defRPr sz="2700">
                <a:solidFill>
                  <a:srgbClr val="FFFFFF"/>
                </a:solidFill>
              </a:defRPr>
            </a:lvl8pPr>
            <a:lvl9pPr lvl="8" rtl="0">
              <a:spcBef>
                <a:spcPts val="0"/>
              </a:spcBef>
              <a:spcAft>
                <a:spcPts val="0"/>
              </a:spcAft>
              <a:buClr>
                <a:srgbClr val="FFFFFF"/>
              </a:buClr>
              <a:buSzPts val="2700"/>
              <a:buNone/>
              <a:defRPr sz="2700">
                <a:solidFill>
                  <a:srgbClr val="FFFFFF"/>
                </a:solidFill>
              </a:defRPr>
            </a:lvl9pPr>
          </a:lstStyle>
          <a:p>
            <a:r>
              <a:rPr lang="en-US"/>
              <a:t>Click to edit Master title style</a:t>
            </a: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One column text 3">
  <p:cSld name="One column text 3">
    <p:bg>
      <p:bgPr>
        <a:blipFill>
          <a:blip r:embed="rId2">
            <a:alphaModFix/>
          </a:blip>
          <a:stretch>
            <a:fillRect/>
          </a:stretch>
        </a:blipFill>
        <a:effectLst/>
      </p:bgPr>
    </p:bg>
    <p:spTree>
      <p:nvGrpSpPr>
        <p:cNvPr id="1" name="Shape 141"/>
        <p:cNvGrpSpPr/>
        <p:nvPr/>
      </p:nvGrpSpPr>
      <p:grpSpPr>
        <a:xfrm>
          <a:off x="0" y="0"/>
          <a:ext cx="0" cy="0"/>
          <a:chOff x="0" y="0"/>
          <a:chExt cx="0" cy="0"/>
        </a:xfrm>
      </p:grpSpPr>
      <p:sp>
        <p:nvSpPr>
          <p:cNvPr id="142" name="Google Shape;142;p32"/>
          <p:cNvSpPr txBox="1">
            <a:spLocks noGrp="1"/>
          </p:cNvSpPr>
          <p:nvPr>
            <p:ph type="ctrTitle"/>
          </p:nvPr>
        </p:nvSpPr>
        <p:spPr>
          <a:xfrm>
            <a:off x="1321885" y="1987300"/>
            <a:ext cx="2568300" cy="848400"/>
          </a:xfrm>
          <a:prstGeom prst="rect">
            <a:avLst/>
          </a:prstGeom>
        </p:spPr>
        <p:txBody>
          <a:bodyPr spcFirstLastPara="1" wrap="square" lIns="91425" tIns="91425" rIns="91425" bIns="91425" anchor="t" anchorCtr="0">
            <a:noAutofit/>
          </a:bodyPr>
          <a:lstStyle>
            <a:lvl1pPr lvl="0" algn="r" rtl="0">
              <a:lnSpc>
                <a:spcPct val="80000"/>
              </a:lnSpc>
              <a:spcBef>
                <a:spcPts val="0"/>
              </a:spcBef>
              <a:spcAft>
                <a:spcPts val="0"/>
              </a:spcAft>
              <a:buClr>
                <a:srgbClr val="FFFFFF"/>
              </a:buClr>
              <a:buSzPts val="2700"/>
              <a:buNone/>
              <a:defRPr sz="2700">
                <a:solidFill>
                  <a:srgbClr val="FFFFFF"/>
                </a:solidFill>
              </a:defRPr>
            </a:lvl1pPr>
            <a:lvl2pPr lvl="1" algn="r" rtl="0">
              <a:spcBef>
                <a:spcPts val="0"/>
              </a:spcBef>
              <a:spcAft>
                <a:spcPts val="0"/>
              </a:spcAft>
              <a:buClr>
                <a:srgbClr val="FFFFFF"/>
              </a:buClr>
              <a:buSzPts val="2700"/>
              <a:buNone/>
              <a:defRPr sz="2700">
                <a:solidFill>
                  <a:srgbClr val="FFFFFF"/>
                </a:solidFill>
              </a:defRPr>
            </a:lvl2pPr>
            <a:lvl3pPr lvl="2" algn="r" rtl="0">
              <a:spcBef>
                <a:spcPts val="0"/>
              </a:spcBef>
              <a:spcAft>
                <a:spcPts val="0"/>
              </a:spcAft>
              <a:buClr>
                <a:srgbClr val="FFFFFF"/>
              </a:buClr>
              <a:buSzPts val="2700"/>
              <a:buNone/>
              <a:defRPr sz="2700">
                <a:solidFill>
                  <a:srgbClr val="FFFFFF"/>
                </a:solidFill>
              </a:defRPr>
            </a:lvl3pPr>
            <a:lvl4pPr lvl="3" algn="r" rtl="0">
              <a:spcBef>
                <a:spcPts val="0"/>
              </a:spcBef>
              <a:spcAft>
                <a:spcPts val="0"/>
              </a:spcAft>
              <a:buClr>
                <a:srgbClr val="FFFFFF"/>
              </a:buClr>
              <a:buSzPts val="2700"/>
              <a:buNone/>
              <a:defRPr sz="2700">
                <a:solidFill>
                  <a:srgbClr val="FFFFFF"/>
                </a:solidFill>
              </a:defRPr>
            </a:lvl4pPr>
            <a:lvl5pPr lvl="4" algn="r" rtl="0">
              <a:spcBef>
                <a:spcPts val="0"/>
              </a:spcBef>
              <a:spcAft>
                <a:spcPts val="0"/>
              </a:spcAft>
              <a:buClr>
                <a:srgbClr val="FFFFFF"/>
              </a:buClr>
              <a:buSzPts val="2700"/>
              <a:buNone/>
              <a:defRPr sz="2700">
                <a:solidFill>
                  <a:srgbClr val="FFFFFF"/>
                </a:solidFill>
              </a:defRPr>
            </a:lvl5pPr>
            <a:lvl6pPr lvl="5" algn="r" rtl="0">
              <a:spcBef>
                <a:spcPts val="0"/>
              </a:spcBef>
              <a:spcAft>
                <a:spcPts val="0"/>
              </a:spcAft>
              <a:buClr>
                <a:srgbClr val="FFFFFF"/>
              </a:buClr>
              <a:buSzPts val="2700"/>
              <a:buNone/>
              <a:defRPr sz="2700">
                <a:solidFill>
                  <a:srgbClr val="FFFFFF"/>
                </a:solidFill>
              </a:defRPr>
            </a:lvl6pPr>
            <a:lvl7pPr lvl="6" algn="r" rtl="0">
              <a:spcBef>
                <a:spcPts val="0"/>
              </a:spcBef>
              <a:spcAft>
                <a:spcPts val="0"/>
              </a:spcAft>
              <a:buClr>
                <a:srgbClr val="FFFFFF"/>
              </a:buClr>
              <a:buSzPts val="2700"/>
              <a:buNone/>
              <a:defRPr sz="2700">
                <a:solidFill>
                  <a:srgbClr val="FFFFFF"/>
                </a:solidFill>
              </a:defRPr>
            </a:lvl7pPr>
            <a:lvl8pPr lvl="7" algn="r" rtl="0">
              <a:spcBef>
                <a:spcPts val="0"/>
              </a:spcBef>
              <a:spcAft>
                <a:spcPts val="0"/>
              </a:spcAft>
              <a:buClr>
                <a:srgbClr val="FFFFFF"/>
              </a:buClr>
              <a:buSzPts val="2700"/>
              <a:buNone/>
              <a:defRPr sz="2700">
                <a:solidFill>
                  <a:srgbClr val="FFFFFF"/>
                </a:solidFill>
              </a:defRPr>
            </a:lvl8pPr>
            <a:lvl9pPr lvl="8" algn="r" rtl="0">
              <a:spcBef>
                <a:spcPts val="0"/>
              </a:spcBef>
              <a:spcAft>
                <a:spcPts val="0"/>
              </a:spcAft>
              <a:buClr>
                <a:srgbClr val="FFFFFF"/>
              </a:buClr>
              <a:buSzPts val="2700"/>
              <a:buNone/>
              <a:defRPr sz="2700">
                <a:solidFill>
                  <a:srgbClr val="FFFFFF"/>
                </a:solidFill>
              </a:defRPr>
            </a:lvl9pPr>
          </a:lstStyle>
          <a:p>
            <a:r>
              <a:rPr lang="en-US"/>
              <a:t>Click to edit Master title style</a:t>
            </a:r>
            <a:endParaRPr/>
          </a:p>
        </p:txBody>
      </p:sp>
      <p:sp>
        <p:nvSpPr>
          <p:cNvPr id="143" name="Google Shape;143;p32"/>
          <p:cNvSpPr txBox="1">
            <a:spLocks noGrp="1"/>
          </p:cNvSpPr>
          <p:nvPr>
            <p:ph type="subTitle" idx="1"/>
          </p:nvPr>
        </p:nvSpPr>
        <p:spPr>
          <a:xfrm>
            <a:off x="1055185" y="2546031"/>
            <a:ext cx="2835000" cy="30816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1400"/>
              <a:buNone/>
              <a:defRPr sz="1400">
                <a:solidFill>
                  <a:srgbClr val="FFFFFF"/>
                </a:solidFill>
              </a:defRPr>
            </a:lvl1pPr>
            <a:lvl2pPr lvl="1" algn="r" rtl="0">
              <a:spcBef>
                <a:spcPts val="1600"/>
              </a:spcBef>
              <a:spcAft>
                <a:spcPts val="0"/>
              </a:spcAft>
              <a:buSzPts val="1300"/>
              <a:buNone/>
              <a:defRPr/>
            </a:lvl2pPr>
            <a:lvl3pPr lvl="2" algn="r" rtl="0">
              <a:spcBef>
                <a:spcPts val="1600"/>
              </a:spcBef>
              <a:spcAft>
                <a:spcPts val="0"/>
              </a:spcAft>
              <a:buSzPts val="1300"/>
              <a:buNone/>
              <a:defRPr/>
            </a:lvl3pPr>
            <a:lvl4pPr lvl="3" algn="r" rtl="0">
              <a:spcBef>
                <a:spcPts val="1600"/>
              </a:spcBef>
              <a:spcAft>
                <a:spcPts val="0"/>
              </a:spcAft>
              <a:buSzPts val="1300"/>
              <a:buNone/>
              <a:defRPr/>
            </a:lvl4pPr>
            <a:lvl5pPr lvl="4" algn="r" rtl="0">
              <a:spcBef>
                <a:spcPts val="1600"/>
              </a:spcBef>
              <a:spcAft>
                <a:spcPts val="0"/>
              </a:spcAft>
              <a:buSzPts val="1300"/>
              <a:buNone/>
              <a:defRPr/>
            </a:lvl5pPr>
            <a:lvl6pPr lvl="5" algn="r" rtl="0">
              <a:spcBef>
                <a:spcPts val="1600"/>
              </a:spcBef>
              <a:spcAft>
                <a:spcPts val="0"/>
              </a:spcAft>
              <a:buSzPts val="1300"/>
              <a:buNone/>
              <a:defRPr/>
            </a:lvl6pPr>
            <a:lvl7pPr lvl="6" algn="r" rtl="0">
              <a:spcBef>
                <a:spcPts val="1600"/>
              </a:spcBef>
              <a:spcAft>
                <a:spcPts val="0"/>
              </a:spcAft>
              <a:buSzPts val="1300"/>
              <a:buNone/>
              <a:defRPr/>
            </a:lvl7pPr>
            <a:lvl8pPr lvl="7" algn="r" rtl="0">
              <a:spcBef>
                <a:spcPts val="1600"/>
              </a:spcBef>
              <a:spcAft>
                <a:spcPts val="0"/>
              </a:spcAft>
              <a:buSzPts val="1300"/>
              <a:buNone/>
              <a:defRPr/>
            </a:lvl8pPr>
            <a:lvl9pPr lvl="8" algn="r" rtl="0">
              <a:spcBef>
                <a:spcPts val="1600"/>
              </a:spcBef>
              <a:spcAft>
                <a:spcPts val="1600"/>
              </a:spcAft>
              <a:buSzPts val="1300"/>
              <a:buNone/>
              <a:defRPr/>
            </a:lvl9pPr>
          </a:lstStyle>
          <a:p>
            <a:r>
              <a:rPr lang="en-US"/>
              <a:t>Click to edit Master subtitle style</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Big title 2">
  <p:cSld name="Big title 2">
    <p:bg>
      <p:bgPr>
        <a:blipFill>
          <a:blip r:embed="rId2">
            <a:alphaModFix/>
          </a:blip>
          <a:stretch>
            <a:fillRect/>
          </a:stretch>
        </a:blipFill>
        <a:effectLst/>
      </p:bgPr>
    </p:bg>
    <p:spTree>
      <p:nvGrpSpPr>
        <p:cNvPr id="1" name="Shape 144"/>
        <p:cNvGrpSpPr/>
        <p:nvPr/>
      </p:nvGrpSpPr>
      <p:grpSpPr>
        <a:xfrm>
          <a:off x="0" y="0"/>
          <a:ext cx="0" cy="0"/>
          <a:chOff x="0" y="0"/>
          <a:chExt cx="0" cy="0"/>
        </a:xfrm>
      </p:grpSpPr>
      <p:sp>
        <p:nvSpPr>
          <p:cNvPr id="145" name="Google Shape;145;p33"/>
          <p:cNvSpPr txBox="1">
            <a:spLocks noGrp="1"/>
          </p:cNvSpPr>
          <p:nvPr>
            <p:ph type="subTitle" idx="1"/>
          </p:nvPr>
        </p:nvSpPr>
        <p:spPr>
          <a:xfrm>
            <a:off x="5493275" y="3929200"/>
            <a:ext cx="2835000" cy="226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1400"/>
              <a:buNone/>
              <a:defRPr sz="1400">
                <a:solidFill>
                  <a:srgbClr val="FFFFFF"/>
                </a:solidFill>
              </a:defRPr>
            </a:lvl1pPr>
            <a:lvl2pPr lvl="1" rtl="0">
              <a:spcBef>
                <a:spcPts val="1600"/>
              </a:spcBef>
              <a:spcAft>
                <a:spcPts val="0"/>
              </a:spcAft>
              <a:buSzPts val="1300"/>
              <a:buNone/>
              <a:defRPr/>
            </a:lvl2pPr>
            <a:lvl3pPr lvl="2" rtl="0">
              <a:spcBef>
                <a:spcPts val="1600"/>
              </a:spcBef>
              <a:spcAft>
                <a:spcPts val="0"/>
              </a:spcAft>
              <a:buSzPts val="1300"/>
              <a:buNone/>
              <a:defRPr/>
            </a:lvl3pPr>
            <a:lvl4pPr lvl="3" rtl="0">
              <a:spcBef>
                <a:spcPts val="1600"/>
              </a:spcBef>
              <a:spcAft>
                <a:spcPts val="0"/>
              </a:spcAft>
              <a:buSzPts val="1300"/>
              <a:buNone/>
              <a:defRPr/>
            </a:lvl4pPr>
            <a:lvl5pPr lvl="4" rtl="0">
              <a:spcBef>
                <a:spcPts val="1600"/>
              </a:spcBef>
              <a:spcAft>
                <a:spcPts val="0"/>
              </a:spcAft>
              <a:buSzPts val="1300"/>
              <a:buNone/>
              <a:defRPr/>
            </a:lvl5pPr>
            <a:lvl6pPr lvl="5" rtl="0">
              <a:spcBef>
                <a:spcPts val="1600"/>
              </a:spcBef>
              <a:spcAft>
                <a:spcPts val="0"/>
              </a:spcAft>
              <a:buSzPts val="1300"/>
              <a:buNone/>
              <a:defRPr/>
            </a:lvl6pPr>
            <a:lvl7pPr lvl="6" rtl="0">
              <a:spcBef>
                <a:spcPts val="1600"/>
              </a:spcBef>
              <a:spcAft>
                <a:spcPts val="0"/>
              </a:spcAft>
              <a:buSzPts val="1300"/>
              <a:buNone/>
              <a:defRPr/>
            </a:lvl7pPr>
            <a:lvl8pPr lvl="7" rtl="0">
              <a:spcBef>
                <a:spcPts val="1600"/>
              </a:spcBef>
              <a:spcAft>
                <a:spcPts val="0"/>
              </a:spcAft>
              <a:buSzPts val="1300"/>
              <a:buNone/>
              <a:defRPr/>
            </a:lvl8pPr>
            <a:lvl9pPr lvl="8" rtl="0">
              <a:spcBef>
                <a:spcPts val="1600"/>
              </a:spcBef>
              <a:spcAft>
                <a:spcPts val="1600"/>
              </a:spcAft>
              <a:buSzPts val="1300"/>
              <a:buNone/>
              <a:defRPr/>
            </a:lvl9pPr>
          </a:lstStyle>
          <a:p>
            <a:r>
              <a:rPr lang="en-US"/>
              <a:t>Click to edit Master subtitle style</a:t>
            </a:r>
            <a:endParaRPr/>
          </a:p>
        </p:txBody>
      </p:sp>
      <p:sp>
        <p:nvSpPr>
          <p:cNvPr id="146" name="Google Shape;146;p33"/>
          <p:cNvSpPr txBox="1">
            <a:spLocks noGrp="1"/>
          </p:cNvSpPr>
          <p:nvPr>
            <p:ph type="title"/>
          </p:nvPr>
        </p:nvSpPr>
        <p:spPr>
          <a:xfrm>
            <a:off x="815725" y="140300"/>
            <a:ext cx="6055500" cy="50772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5000"/>
              <a:buNone/>
              <a:defRPr sz="5000">
                <a:solidFill>
                  <a:srgbClr val="FFFFFF"/>
                </a:solidFill>
                <a:latin typeface="Raleway Thin"/>
                <a:ea typeface="Raleway Thin"/>
                <a:cs typeface="Raleway Thin"/>
                <a:sym typeface="Raleway Thin"/>
              </a:defRPr>
            </a:lvl1pPr>
            <a:lvl2pPr lvl="1" rtl="0">
              <a:spcBef>
                <a:spcPts val="0"/>
              </a:spcBef>
              <a:spcAft>
                <a:spcPts val="0"/>
              </a:spcAft>
              <a:buClr>
                <a:srgbClr val="FFFFFF"/>
              </a:buClr>
              <a:buSzPts val="4800"/>
              <a:buNone/>
              <a:defRPr sz="4800">
                <a:solidFill>
                  <a:srgbClr val="FFFFFF"/>
                </a:solidFill>
              </a:defRPr>
            </a:lvl2pPr>
            <a:lvl3pPr lvl="2" rtl="0">
              <a:spcBef>
                <a:spcPts val="0"/>
              </a:spcBef>
              <a:spcAft>
                <a:spcPts val="0"/>
              </a:spcAft>
              <a:buClr>
                <a:srgbClr val="FFFFFF"/>
              </a:buClr>
              <a:buSzPts val="4800"/>
              <a:buNone/>
              <a:defRPr sz="4800">
                <a:solidFill>
                  <a:srgbClr val="FFFFFF"/>
                </a:solidFill>
              </a:defRPr>
            </a:lvl3pPr>
            <a:lvl4pPr lvl="3" rtl="0">
              <a:spcBef>
                <a:spcPts val="0"/>
              </a:spcBef>
              <a:spcAft>
                <a:spcPts val="0"/>
              </a:spcAft>
              <a:buClr>
                <a:srgbClr val="FFFFFF"/>
              </a:buClr>
              <a:buSzPts val="4800"/>
              <a:buNone/>
              <a:defRPr sz="4800">
                <a:solidFill>
                  <a:srgbClr val="FFFFFF"/>
                </a:solidFill>
              </a:defRPr>
            </a:lvl4pPr>
            <a:lvl5pPr lvl="4" rtl="0">
              <a:spcBef>
                <a:spcPts val="0"/>
              </a:spcBef>
              <a:spcAft>
                <a:spcPts val="0"/>
              </a:spcAft>
              <a:buClr>
                <a:srgbClr val="FFFFFF"/>
              </a:buClr>
              <a:buSzPts val="4800"/>
              <a:buNone/>
              <a:defRPr sz="4800">
                <a:solidFill>
                  <a:srgbClr val="FFFFFF"/>
                </a:solidFill>
              </a:defRPr>
            </a:lvl5pPr>
            <a:lvl6pPr lvl="5" rtl="0">
              <a:spcBef>
                <a:spcPts val="0"/>
              </a:spcBef>
              <a:spcAft>
                <a:spcPts val="0"/>
              </a:spcAft>
              <a:buClr>
                <a:srgbClr val="FFFFFF"/>
              </a:buClr>
              <a:buSzPts val="4800"/>
              <a:buNone/>
              <a:defRPr sz="4800">
                <a:solidFill>
                  <a:srgbClr val="FFFFFF"/>
                </a:solidFill>
              </a:defRPr>
            </a:lvl6pPr>
            <a:lvl7pPr lvl="6" rtl="0">
              <a:spcBef>
                <a:spcPts val="0"/>
              </a:spcBef>
              <a:spcAft>
                <a:spcPts val="0"/>
              </a:spcAft>
              <a:buClr>
                <a:srgbClr val="FFFFFF"/>
              </a:buClr>
              <a:buSzPts val="4800"/>
              <a:buNone/>
              <a:defRPr sz="4800">
                <a:solidFill>
                  <a:srgbClr val="FFFFFF"/>
                </a:solidFill>
              </a:defRPr>
            </a:lvl7pPr>
            <a:lvl8pPr lvl="7" rtl="0">
              <a:spcBef>
                <a:spcPts val="0"/>
              </a:spcBef>
              <a:spcAft>
                <a:spcPts val="0"/>
              </a:spcAft>
              <a:buClr>
                <a:srgbClr val="FFFFFF"/>
              </a:buClr>
              <a:buSzPts val="4800"/>
              <a:buNone/>
              <a:defRPr sz="4800">
                <a:solidFill>
                  <a:srgbClr val="FFFFFF"/>
                </a:solidFill>
              </a:defRPr>
            </a:lvl8pPr>
            <a:lvl9pPr lvl="8" rtl="0">
              <a:spcBef>
                <a:spcPts val="0"/>
              </a:spcBef>
              <a:spcAft>
                <a:spcPts val="0"/>
              </a:spcAft>
              <a:buClr>
                <a:srgbClr val="FFFFFF"/>
              </a:buClr>
              <a:buSzPts val="4800"/>
              <a:buNone/>
              <a:defRPr sz="4800">
                <a:solidFill>
                  <a:srgbClr val="FFFFFF"/>
                </a:solidFill>
              </a:defRPr>
            </a:lvl9pPr>
          </a:lstStyle>
          <a:p>
            <a:r>
              <a:rPr lang="en-US"/>
              <a:t>Click to edit Master title style</a:t>
            </a: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bg>
      <p:bgPr>
        <a:blipFill>
          <a:blip r:embed="rId2">
            <a:alphaModFix/>
          </a:blip>
          <a:stretch>
            <a:fillRect/>
          </a:stretch>
        </a:blipFill>
        <a:effectLst/>
      </p:bgPr>
    </p:bg>
    <p:spTree>
      <p:nvGrpSpPr>
        <p:cNvPr id="1" name="Shape 147"/>
        <p:cNvGrpSpPr/>
        <p:nvPr/>
      </p:nvGrpSpPr>
      <p:grpSpPr>
        <a:xfrm>
          <a:off x="0" y="0"/>
          <a:ext cx="0" cy="0"/>
          <a:chOff x="0" y="0"/>
          <a:chExt cx="0" cy="0"/>
        </a:xfrm>
      </p:grpSpPr>
      <p:sp>
        <p:nvSpPr>
          <p:cNvPr id="148" name="Google Shape;148;p34"/>
          <p:cNvSpPr txBox="1">
            <a:spLocks noGrp="1"/>
          </p:cNvSpPr>
          <p:nvPr>
            <p:ph type="subTitle" idx="1"/>
          </p:nvPr>
        </p:nvSpPr>
        <p:spPr>
          <a:xfrm>
            <a:off x="4641775" y="4666716"/>
            <a:ext cx="3264000" cy="920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400"/>
              <a:buNone/>
              <a:defRPr sz="1400">
                <a:solidFill>
                  <a:srgbClr val="FFFFFF"/>
                </a:solidFill>
              </a:defRPr>
            </a:lvl1pPr>
            <a:lvl2pPr lvl="1" rtl="0">
              <a:spcBef>
                <a:spcPts val="1600"/>
              </a:spcBef>
              <a:spcAft>
                <a:spcPts val="0"/>
              </a:spcAft>
              <a:buClr>
                <a:srgbClr val="FFFFFF"/>
              </a:buClr>
              <a:buSzPts val="1400"/>
              <a:buNone/>
              <a:defRPr sz="1400">
                <a:solidFill>
                  <a:srgbClr val="FFFFFF"/>
                </a:solidFill>
              </a:defRPr>
            </a:lvl2pPr>
            <a:lvl3pPr lvl="2" rtl="0">
              <a:spcBef>
                <a:spcPts val="1600"/>
              </a:spcBef>
              <a:spcAft>
                <a:spcPts val="0"/>
              </a:spcAft>
              <a:buClr>
                <a:srgbClr val="FFFFFF"/>
              </a:buClr>
              <a:buSzPts val="1400"/>
              <a:buNone/>
              <a:defRPr sz="1400">
                <a:solidFill>
                  <a:srgbClr val="FFFFFF"/>
                </a:solidFill>
              </a:defRPr>
            </a:lvl3pPr>
            <a:lvl4pPr lvl="3" rtl="0">
              <a:spcBef>
                <a:spcPts val="1600"/>
              </a:spcBef>
              <a:spcAft>
                <a:spcPts val="0"/>
              </a:spcAft>
              <a:buClr>
                <a:srgbClr val="FFFFFF"/>
              </a:buClr>
              <a:buSzPts val="1400"/>
              <a:buNone/>
              <a:defRPr sz="1400">
                <a:solidFill>
                  <a:srgbClr val="FFFFFF"/>
                </a:solidFill>
              </a:defRPr>
            </a:lvl4pPr>
            <a:lvl5pPr lvl="4" rtl="0">
              <a:spcBef>
                <a:spcPts val="1600"/>
              </a:spcBef>
              <a:spcAft>
                <a:spcPts val="0"/>
              </a:spcAft>
              <a:buClr>
                <a:srgbClr val="FFFFFF"/>
              </a:buClr>
              <a:buSzPts val="1400"/>
              <a:buNone/>
              <a:defRPr sz="1400">
                <a:solidFill>
                  <a:srgbClr val="FFFFFF"/>
                </a:solidFill>
              </a:defRPr>
            </a:lvl5pPr>
            <a:lvl6pPr lvl="5" rtl="0">
              <a:spcBef>
                <a:spcPts val="1600"/>
              </a:spcBef>
              <a:spcAft>
                <a:spcPts val="0"/>
              </a:spcAft>
              <a:buClr>
                <a:srgbClr val="FFFFFF"/>
              </a:buClr>
              <a:buSzPts val="1400"/>
              <a:buNone/>
              <a:defRPr sz="1400">
                <a:solidFill>
                  <a:srgbClr val="FFFFFF"/>
                </a:solidFill>
              </a:defRPr>
            </a:lvl6pPr>
            <a:lvl7pPr lvl="6" rtl="0">
              <a:spcBef>
                <a:spcPts val="1600"/>
              </a:spcBef>
              <a:spcAft>
                <a:spcPts val="0"/>
              </a:spcAft>
              <a:buClr>
                <a:srgbClr val="FFFFFF"/>
              </a:buClr>
              <a:buSzPts val="1400"/>
              <a:buNone/>
              <a:defRPr sz="1400">
                <a:solidFill>
                  <a:srgbClr val="FFFFFF"/>
                </a:solidFill>
              </a:defRPr>
            </a:lvl7pPr>
            <a:lvl8pPr lvl="7" rtl="0">
              <a:spcBef>
                <a:spcPts val="1600"/>
              </a:spcBef>
              <a:spcAft>
                <a:spcPts val="0"/>
              </a:spcAft>
              <a:buClr>
                <a:srgbClr val="FFFFFF"/>
              </a:buClr>
              <a:buSzPts val="1400"/>
              <a:buNone/>
              <a:defRPr sz="1400">
                <a:solidFill>
                  <a:srgbClr val="FFFFFF"/>
                </a:solidFill>
              </a:defRPr>
            </a:lvl8pPr>
            <a:lvl9pPr lvl="8" rtl="0">
              <a:spcBef>
                <a:spcPts val="1600"/>
              </a:spcBef>
              <a:spcAft>
                <a:spcPts val="1600"/>
              </a:spcAft>
              <a:buClr>
                <a:srgbClr val="FFFFFF"/>
              </a:buClr>
              <a:buSzPts val="1400"/>
              <a:buNone/>
              <a:defRPr sz="1400">
                <a:solidFill>
                  <a:srgbClr val="FFFFFF"/>
                </a:solidFill>
              </a:defRPr>
            </a:lvl9pPr>
          </a:lstStyle>
          <a:p>
            <a:r>
              <a:rPr lang="en-US"/>
              <a:t>Click to edit Master subtitle style</a:t>
            </a:r>
            <a:endParaRPr/>
          </a:p>
        </p:txBody>
      </p:sp>
      <p:sp>
        <p:nvSpPr>
          <p:cNvPr id="149" name="Google Shape;149;p34"/>
          <p:cNvSpPr txBox="1">
            <a:spLocks noGrp="1"/>
          </p:cNvSpPr>
          <p:nvPr>
            <p:ph type="subTitle" idx="2"/>
          </p:nvPr>
        </p:nvSpPr>
        <p:spPr>
          <a:xfrm>
            <a:off x="4641775" y="2974405"/>
            <a:ext cx="3264000" cy="920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400"/>
              <a:buNone/>
              <a:defRPr sz="1400">
                <a:solidFill>
                  <a:srgbClr val="FFFFFF"/>
                </a:solidFill>
              </a:defRPr>
            </a:lvl1pPr>
            <a:lvl2pPr lvl="1" rtl="0">
              <a:spcBef>
                <a:spcPts val="1600"/>
              </a:spcBef>
              <a:spcAft>
                <a:spcPts val="0"/>
              </a:spcAft>
              <a:buClr>
                <a:srgbClr val="FFFFFF"/>
              </a:buClr>
              <a:buSzPts val="1400"/>
              <a:buNone/>
              <a:defRPr sz="1400">
                <a:solidFill>
                  <a:srgbClr val="FFFFFF"/>
                </a:solidFill>
              </a:defRPr>
            </a:lvl2pPr>
            <a:lvl3pPr lvl="2" rtl="0">
              <a:spcBef>
                <a:spcPts val="1600"/>
              </a:spcBef>
              <a:spcAft>
                <a:spcPts val="0"/>
              </a:spcAft>
              <a:buClr>
                <a:srgbClr val="FFFFFF"/>
              </a:buClr>
              <a:buSzPts val="1400"/>
              <a:buNone/>
              <a:defRPr sz="1400">
                <a:solidFill>
                  <a:srgbClr val="FFFFFF"/>
                </a:solidFill>
              </a:defRPr>
            </a:lvl3pPr>
            <a:lvl4pPr lvl="3" rtl="0">
              <a:spcBef>
                <a:spcPts val="1600"/>
              </a:spcBef>
              <a:spcAft>
                <a:spcPts val="0"/>
              </a:spcAft>
              <a:buClr>
                <a:srgbClr val="FFFFFF"/>
              </a:buClr>
              <a:buSzPts val="1400"/>
              <a:buNone/>
              <a:defRPr sz="1400">
                <a:solidFill>
                  <a:srgbClr val="FFFFFF"/>
                </a:solidFill>
              </a:defRPr>
            </a:lvl4pPr>
            <a:lvl5pPr lvl="4" rtl="0">
              <a:spcBef>
                <a:spcPts val="1600"/>
              </a:spcBef>
              <a:spcAft>
                <a:spcPts val="0"/>
              </a:spcAft>
              <a:buClr>
                <a:srgbClr val="FFFFFF"/>
              </a:buClr>
              <a:buSzPts val="1400"/>
              <a:buNone/>
              <a:defRPr sz="1400">
                <a:solidFill>
                  <a:srgbClr val="FFFFFF"/>
                </a:solidFill>
              </a:defRPr>
            </a:lvl5pPr>
            <a:lvl6pPr lvl="5" rtl="0">
              <a:spcBef>
                <a:spcPts val="1600"/>
              </a:spcBef>
              <a:spcAft>
                <a:spcPts val="0"/>
              </a:spcAft>
              <a:buClr>
                <a:srgbClr val="FFFFFF"/>
              </a:buClr>
              <a:buSzPts val="1400"/>
              <a:buNone/>
              <a:defRPr sz="1400">
                <a:solidFill>
                  <a:srgbClr val="FFFFFF"/>
                </a:solidFill>
              </a:defRPr>
            </a:lvl6pPr>
            <a:lvl7pPr lvl="6" rtl="0">
              <a:spcBef>
                <a:spcPts val="1600"/>
              </a:spcBef>
              <a:spcAft>
                <a:spcPts val="0"/>
              </a:spcAft>
              <a:buClr>
                <a:srgbClr val="FFFFFF"/>
              </a:buClr>
              <a:buSzPts val="1400"/>
              <a:buNone/>
              <a:defRPr sz="1400">
                <a:solidFill>
                  <a:srgbClr val="FFFFFF"/>
                </a:solidFill>
              </a:defRPr>
            </a:lvl7pPr>
            <a:lvl8pPr lvl="7" rtl="0">
              <a:spcBef>
                <a:spcPts val="1600"/>
              </a:spcBef>
              <a:spcAft>
                <a:spcPts val="0"/>
              </a:spcAft>
              <a:buClr>
                <a:srgbClr val="FFFFFF"/>
              </a:buClr>
              <a:buSzPts val="1400"/>
              <a:buNone/>
              <a:defRPr sz="1400">
                <a:solidFill>
                  <a:srgbClr val="FFFFFF"/>
                </a:solidFill>
              </a:defRPr>
            </a:lvl8pPr>
            <a:lvl9pPr lvl="8" rtl="0">
              <a:spcBef>
                <a:spcPts val="1600"/>
              </a:spcBef>
              <a:spcAft>
                <a:spcPts val="1600"/>
              </a:spcAft>
              <a:buClr>
                <a:srgbClr val="FFFFFF"/>
              </a:buClr>
              <a:buSzPts val="1400"/>
              <a:buNone/>
              <a:defRPr sz="1400">
                <a:solidFill>
                  <a:srgbClr val="FFFFFF"/>
                </a:solidFill>
              </a:defRPr>
            </a:lvl9pPr>
          </a:lstStyle>
          <a:p>
            <a:r>
              <a:rPr lang="en-US"/>
              <a:t>Click to edit Master subtitle style</a:t>
            </a:r>
            <a:endParaRPr/>
          </a:p>
        </p:txBody>
      </p:sp>
      <p:sp>
        <p:nvSpPr>
          <p:cNvPr id="150" name="Google Shape;150;p34"/>
          <p:cNvSpPr txBox="1">
            <a:spLocks noGrp="1"/>
          </p:cNvSpPr>
          <p:nvPr>
            <p:ph type="subTitle" idx="3"/>
          </p:nvPr>
        </p:nvSpPr>
        <p:spPr>
          <a:xfrm>
            <a:off x="4641775" y="1341143"/>
            <a:ext cx="3264000" cy="920800"/>
          </a:xfrm>
          <a:prstGeom prst="rect">
            <a:avLst/>
          </a:prstGeom>
        </p:spPr>
        <p:txBody>
          <a:bodyPr spcFirstLastPara="1" wrap="square" lIns="91425" tIns="91425" rIns="91425" bIns="91425" anchor="t" anchorCtr="0">
            <a:noAutofit/>
          </a:bodyPr>
          <a:lstStyle>
            <a:lvl1pPr lvl="0">
              <a:spcBef>
                <a:spcPts val="0"/>
              </a:spcBef>
              <a:spcAft>
                <a:spcPts val="0"/>
              </a:spcAft>
              <a:buClr>
                <a:srgbClr val="FFFFFF"/>
              </a:buClr>
              <a:buSzPts val="1400"/>
              <a:buNone/>
              <a:defRPr sz="1400">
                <a:solidFill>
                  <a:srgbClr val="FFFFFF"/>
                </a:solidFill>
              </a:defRPr>
            </a:lvl1pPr>
            <a:lvl2pPr lvl="1">
              <a:spcBef>
                <a:spcPts val="1600"/>
              </a:spcBef>
              <a:spcAft>
                <a:spcPts val="0"/>
              </a:spcAft>
              <a:buClr>
                <a:srgbClr val="FFFFFF"/>
              </a:buClr>
              <a:buSzPts val="1400"/>
              <a:buNone/>
              <a:defRPr sz="1400">
                <a:solidFill>
                  <a:srgbClr val="FFFFFF"/>
                </a:solidFill>
              </a:defRPr>
            </a:lvl2pPr>
            <a:lvl3pPr lvl="2">
              <a:spcBef>
                <a:spcPts val="1600"/>
              </a:spcBef>
              <a:spcAft>
                <a:spcPts val="0"/>
              </a:spcAft>
              <a:buClr>
                <a:srgbClr val="FFFFFF"/>
              </a:buClr>
              <a:buSzPts val="1400"/>
              <a:buNone/>
              <a:defRPr sz="1400">
                <a:solidFill>
                  <a:srgbClr val="FFFFFF"/>
                </a:solidFill>
              </a:defRPr>
            </a:lvl3pPr>
            <a:lvl4pPr lvl="3">
              <a:spcBef>
                <a:spcPts val="1600"/>
              </a:spcBef>
              <a:spcAft>
                <a:spcPts val="0"/>
              </a:spcAft>
              <a:buClr>
                <a:srgbClr val="FFFFFF"/>
              </a:buClr>
              <a:buSzPts val="1400"/>
              <a:buNone/>
              <a:defRPr sz="1400">
                <a:solidFill>
                  <a:srgbClr val="FFFFFF"/>
                </a:solidFill>
              </a:defRPr>
            </a:lvl4pPr>
            <a:lvl5pPr lvl="4">
              <a:spcBef>
                <a:spcPts val="1600"/>
              </a:spcBef>
              <a:spcAft>
                <a:spcPts val="0"/>
              </a:spcAft>
              <a:buClr>
                <a:srgbClr val="FFFFFF"/>
              </a:buClr>
              <a:buSzPts val="1400"/>
              <a:buNone/>
              <a:defRPr sz="1400">
                <a:solidFill>
                  <a:srgbClr val="FFFFFF"/>
                </a:solidFill>
              </a:defRPr>
            </a:lvl5pPr>
            <a:lvl6pPr lvl="5">
              <a:spcBef>
                <a:spcPts val="1600"/>
              </a:spcBef>
              <a:spcAft>
                <a:spcPts val="0"/>
              </a:spcAft>
              <a:buClr>
                <a:srgbClr val="FFFFFF"/>
              </a:buClr>
              <a:buSzPts val="1400"/>
              <a:buNone/>
              <a:defRPr sz="1400">
                <a:solidFill>
                  <a:srgbClr val="FFFFFF"/>
                </a:solidFill>
              </a:defRPr>
            </a:lvl6pPr>
            <a:lvl7pPr lvl="6">
              <a:spcBef>
                <a:spcPts val="1600"/>
              </a:spcBef>
              <a:spcAft>
                <a:spcPts val="0"/>
              </a:spcAft>
              <a:buClr>
                <a:srgbClr val="FFFFFF"/>
              </a:buClr>
              <a:buSzPts val="1400"/>
              <a:buNone/>
              <a:defRPr sz="1400">
                <a:solidFill>
                  <a:srgbClr val="FFFFFF"/>
                </a:solidFill>
              </a:defRPr>
            </a:lvl7pPr>
            <a:lvl8pPr lvl="7">
              <a:spcBef>
                <a:spcPts val="1600"/>
              </a:spcBef>
              <a:spcAft>
                <a:spcPts val="0"/>
              </a:spcAft>
              <a:buClr>
                <a:srgbClr val="FFFFFF"/>
              </a:buClr>
              <a:buSzPts val="1400"/>
              <a:buNone/>
              <a:defRPr sz="1400">
                <a:solidFill>
                  <a:srgbClr val="FFFFFF"/>
                </a:solidFill>
              </a:defRPr>
            </a:lvl8pPr>
            <a:lvl9pPr lvl="8">
              <a:spcBef>
                <a:spcPts val="1600"/>
              </a:spcBef>
              <a:spcAft>
                <a:spcPts val="1600"/>
              </a:spcAft>
              <a:buClr>
                <a:srgbClr val="FFFFFF"/>
              </a:buClr>
              <a:buSzPts val="1400"/>
              <a:buNone/>
              <a:defRPr sz="1400">
                <a:solidFill>
                  <a:srgbClr val="FFFFFF"/>
                </a:solidFill>
              </a:defRPr>
            </a:lvl9pPr>
          </a:lstStyle>
          <a:p>
            <a:r>
              <a:rPr lang="en-US"/>
              <a:t>Click to edit Master subtitle style</a:t>
            </a:r>
            <a:endParaRPr/>
          </a:p>
        </p:txBody>
      </p:sp>
      <p:sp>
        <p:nvSpPr>
          <p:cNvPr id="151" name="Google Shape;151;p34"/>
          <p:cNvSpPr txBox="1">
            <a:spLocks noGrp="1"/>
          </p:cNvSpPr>
          <p:nvPr>
            <p:ph type="title"/>
          </p:nvPr>
        </p:nvSpPr>
        <p:spPr>
          <a:xfrm>
            <a:off x="696859" y="2752400"/>
            <a:ext cx="2772600" cy="13532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r>
              <a:rPr lang="en-US"/>
              <a:t>Click to edit Master title style</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mp; 2 columns slide" type="twoColTx">
  <p:cSld name="Title &amp; 2 columns slide">
    <p:spTree>
      <p:nvGrpSpPr>
        <p:cNvPr id="1" name="Shape 133"/>
        <p:cNvGrpSpPr/>
        <p:nvPr/>
      </p:nvGrpSpPr>
      <p:grpSpPr>
        <a:xfrm>
          <a:off x="0" y="0"/>
          <a:ext cx="0" cy="0"/>
          <a:chOff x="0" y="0"/>
          <a:chExt cx="0" cy="0"/>
        </a:xfrm>
      </p:grpSpPr>
      <p:sp>
        <p:nvSpPr>
          <p:cNvPr id="134" name="Google Shape;134;p7"/>
          <p:cNvSpPr txBox="1">
            <a:spLocks noGrp="1"/>
          </p:cNvSpPr>
          <p:nvPr>
            <p:ph type="title"/>
          </p:nvPr>
        </p:nvSpPr>
        <p:spPr>
          <a:xfrm>
            <a:off x="2794925" y="1726700"/>
            <a:ext cx="3543300" cy="1545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223947"/>
              </a:buClr>
              <a:buSzPts val="3600"/>
              <a:buFont typeface="Maven Pro"/>
              <a:buNone/>
              <a:defRPr>
                <a:solidFill>
                  <a:srgbClr val="223947"/>
                </a:solidFill>
                <a:latin typeface="Maven Pro"/>
                <a:ea typeface="Maven Pro"/>
                <a:cs typeface="Maven Pro"/>
                <a:sym typeface="Maven Pro"/>
              </a:defRPr>
            </a:lvl1pPr>
            <a:lvl2pPr lvl="1" algn="ctr">
              <a:spcBef>
                <a:spcPts val="0"/>
              </a:spcBef>
              <a:spcAft>
                <a:spcPts val="0"/>
              </a:spcAft>
              <a:buClr>
                <a:srgbClr val="223947"/>
              </a:buClr>
              <a:buSzPts val="3600"/>
              <a:buFont typeface="Maven Pro"/>
              <a:buNone/>
              <a:defRPr>
                <a:solidFill>
                  <a:srgbClr val="223947"/>
                </a:solidFill>
                <a:latin typeface="Maven Pro"/>
                <a:ea typeface="Maven Pro"/>
                <a:cs typeface="Maven Pro"/>
                <a:sym typeface="Maven Pro"/>
              </a:defRPr>
            </a:lvl2pPr>
            <a:lvl3pPr lvl="2" algn="ctr">
              <a:spcBef>
                <a:spcPts val="0"/>
              </a:spcBef>
              <a:spcAft>
                <a:spcPts val="0"/>
              </a:spcAft>
              <a:buClr>
                <a:srgbClr val="223947"/>
              </a:buClr>
              <a:buSzPts val="3600"/>
              <a:buFont typeface="Maven Pro"/>
              <a:buNone/>
              <a:defRPr>
                <a:solidFill>
                  <a:srgbClr val="223947"/>
                </a:solidFill>
                <a:latin typeface="Maven Pro"/>
                <a:ea typeface="Maven Pro"/>
                <a:cs typeface="Maven Pro"/>
                <a:sym typeface="Maven Pro"/>
              </a:defRPr>
            </a:lvl3pPr>
            <a:lvl4pPr lvl="3" algn="ctr">
              <a:spcBef>
                <a:spcPts val="0"/>
              </a:spcBef>
              <a:spcAft>
                <a:spcPts val="0"/>
              </a:spcAft>
              <a:buClr>
                <a:srgbClr val="223947"/>
              </a:buClr>
              <a:buSzPts val="3600"/>
              <a:buFont typeface="Maven Pro"/>
              <a:buNone/>
              <a:defRPr>
                <a:solidFill>
                  <a:srgbClr val="223947"/>
                </a:solidFill>
                <a:latin typeface="Maven Pro"/>
                <a:ea typeface="Maven Pro"/>
                <a:cs typeface="Maven Pro"/>
                <a:sym typeface="Maven Pro"/>
              </a:defRPr>
            </a:lvl4pPr>
            <a:lvl5pPr lvl="4" algn="ctr">
              <a:spcBef>
                <a:spcPts val="0"/>
              </a:spcBef>
              <a:spcAft>
                <a:spcPts val="0"/>
              </a:spcAft>
              <a:buClr>
                <a:srgbClr val="223947"/>
              </a:buClr>
              <a:buSzPts val="3600"/>
              <a:buFont typeface="Maven Pro"/>
              <a:buNone/>
              <a:defRPr>
                <a:solidFill>
                  <a:srgbClr val="223947"/>
                </a:solidFill>
                <a:latin typeface="Maven Pro"/>
                <a:ea typeface="Maven Pro"/>
                <a:cs typeface="Maven Pro"/>
                <a:sym typeface="Maven Pro"/>
              </a:defRPr>
            </a:lvl5pPr>
            <a:lvl6pPr lvl="5" algn="ctr">
              <a:spcBef>
                <a:spcPts val="0"/>
              </a:spcBef>
              <a:spcAft>
                <a:spcPts val="0"/>
              </a:spcAft>
              <a:buClr>
                <a:srgbClr val="223947"/>
              </a:buClr>
              <a:buSzPts val="3600"/>
              <a:buFont typeface="Maven Pro"/>
              <a:buNone/>
              <a:defRPr>
                <a:solidFill>
                  <a:srgbClr val="223947"/>
                </a:solidFill>
                <a:latin typeface="Maven Pro"/>
                <a:ea typeface="Maven Pro"/>
                <a:cs typeface="Maven Pro"/>
                <a:sym typeface="Maven Pro"/>
              </a:defRPr>
            </a:lvl6pPr>
            <a:lvl7pPr lvl="6" algn="ctr">
              <a:spcBef>
                <a:spcPts val="0"/>
              </a:spcBef>
              <a:spcAft>
                <a:spcPts val="0"/>
              </a:spcAft>
              <a:buClr>
                <a:srgbClr val="223947"/>
              </a:buClr>
              <a:buSzPts val="3600"/>
              <a:buFont typeface="Maven Pro"/>
              <a:buNone/>
              <a:defRPr>
                <a:solidFill>
                  <a:srgbClr val="223947"/>
                </a:solidFill>
                <a:latin typeface="Maven Pro"/>
                <a:ea typeface="Maven Pro"/>
                <a:cs typeface="Maven Pro"/>
                <a:sym typeface="Maven Pro"/>
              </a:defRPr>
            </a:lvl7pPr>
            <a:lvl8pPr lvl="7" algn="ctr">
              <a:spcBef>
                <a:spcPts val="0"/>
              </a:spcBef>
              <a:spcAft>
                <a:spcPts val="0"/>
              </a:spcAft>
              <a:buClr>
                <a:srgbClr val="223947"/>
              </a:buClr>
              <a:buSzPts val="3600"/>
              <a:buFont typeface="Maven Pro"/>
              <a:buNone/>
              <a:defRPr>
                <a:solidFill>
                  <a:srgbClr val="223947"/>
                </a:solidFill>
                <a:latin typeface="Maven Pro"/>
                <a:ea typeface="Maven Pro"/>
                <a:cs typeface="Maven Pro"/>
                <a:sym typeface="Maven Pro"/>
              </a:defRPr>
            </a:lvl8pPr>
            <a:lvl9pPr lvl="8" algn="ctr">
              <a:spcBef>
                <a:spcPts val="0"/>
              </a:spcBef>
              <a:spcAft>
                <a:spcPts val="0"/>
              </a:spcAft>
              <a:buClr>
                <a:srgbClr val="223947"/>
              </a:buClr>
              <a:buSzPts val="3600"/>
              <a:buFont typeface="Maven Pro"/>
              <a:buNone/>
              <a:defRPr>
                <a:solidFill>
                  <a:srgbClr val="223947"/>
                </a:solidFill>
                <a:latin typeface="Maven Pro"/>
                <a:ea typeface="Maven Pro"/>
                <a:cs typeface="Maven Pro"/>
                <a:sym typeface="Maven Pro"/>
              </a:defRPr>
            </a:lvl9pPr>
          </a:lstStyle>
          <a:p>
            <a:r>
              <a:rPr lang="en-US"/>
              <a:t>Click to edit Master title style</a:t>
            </a:r>
            <a:endParaRPr/>
          </a:p>
        </p:txBody>
      </p:sp>
      <p:sp>
        <p:nvSpPr>
          <p:cNvPr id="135" name="Google Shape;135;p7"/>
          <p:cNvSpPr/>
          <p:nvPr/>
        </p:nvSpPr>
        <p:spPr>
          <a:xfrm rot="-5400000">
            <a:off x="4444700" y="2149400"/>
            <a:ext cx="6855200" cy="2562000"/>
          </a:xfrm>
          <a:prstGeom prst="triangle">
            <a:avLst>
              <a:gd name="adj" fmla="val 50000"/>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 name="Google Shape;136;p7"/>
          <p:cNvGrpSpPr/>
          <p:nvPr/>
        </p:nvGrpSpPr>
        <p:grpSpPr>
          <a:xfrm>
            <a:off x="-450" y="-11"/>
            <a:ext cx="3176125" cy="4233612"/>
            <a:chOff x="-450" y="-9"/>
            <a:chExt cx="3176125" cy="3175209"/>
          </a:xfrm>
        </p:grpSpPr>
        <p:sp>
          <p:nvSpPr>
            <p:cNvPr id="137" name="Google Shape;137;p7"/>
            <p:cNvSpPr/>
            <p:nvPr/>
          </p:nvSpPr>
          <p:spPr>
            <a:xfrm rot="5400000">
              <a:off x="-14550" y="14393"/>
              <a:ext cx="3152700" cy="3123900"/>
            </a:xfrm>
            <a:prstGeom prst="rtTriangle">
              <a:avLst/>
            </a:prstGeom>
            <a:solidFill>
              <a:srgbClr val="355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rot="5400000">
              <a:off x="-227250" y="2494800"/>
              <a:ext cx="907200" cy="453600"/>
            </a:xfrm>
            <a:prstGeom prst="triangle">
              <a:avLst>
                <a:gd name="adj" fmla="val 50000"/>
              </a:avLst>
            </a:prstGeom>
            <a:solidFill>
              <a:srgbClr val="1F34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rot="-2700000">
              <a:off x="586423" y="586463"/>
              <a:ext cx="641487" cy="641487"/>
            </a:xfrm>
            <a:prstGeom prst="rect">
              <a:avLst/>
            </a:prstGeom>
            <a:solidFill>
              <a:srgbClr val="426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rot="-2700000">
              <a:off x="1493779" y="586463"/>
              <a:ext cx="641487" cy="641487"/>
            </a:xfrm>
            <a:prstGeom prst="rect">
              <a:avLst/>
            </a:prstGeom>
            <a:solidFill>
              <a:srgbClr val="426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rot="-2700000">
              <a:off x="1040026" y="1040053"/>
              <a:ext cx="641487" cy="641487"/>
            </a:xfrm>
            <a:prstGeom prst="rect">
              <a:avLst/>
            </a:prstGeom>
            <a:solidFill>
              <a:srgbClr val="355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rot="-2700000">
              <a:off x="132545" y="1040053"/>
              <a:ext cx="641487" cy="641487"/>
            </a:xfrm>
            <a:prstGeom prst="rect">
              <a:avLst/>
            </a:prstGeom>
            <a:solidFill>
              <a:srgbClr val="355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rot="-2700000">
              <a:off x="586286" y="1493644"/>
              <a:ext cx="641487" cy="641487"/>
            </a:xfrm>
            <a:prstGeom prst="rect">
              <a:avLst/>
            </a:prstGeom>
            <a:solidFill>
              <a:srgbClr val="2D4A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rot="-2700000">
              <a:off x="132545" y="1947259"/>
              <a:ext cx="641487" cy="641487"/>
            </a:xfrm>
            <a:prstGeom prst="rect">
              <a:avLst/>
            </a:prstGeom>
            <a:solidFill>
              <a:srgbClr val="264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rot="-2700000">
              <a:off x="132558" y="132847"/>
              <a:ext cx="641487" cy="641487"/>
            </a:xfrm>
            <a:prstGeom prst="rect">
              <a:avLst/>
            </a:prstGeom>
            <a:solidFill>
              <a:srgbClr val="4C7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rot="-2700000">
              <a:off x="1040039" y="132847"/>
              <a:ext cx="641487" cy="641487"/>
            </a:xfrm>
            <a:prstGeom prst="rect">
              <a:avLst/>
            </a:prstGeom>
            <a:solidFill>
              <a:srgbClr val="4C7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rot="-2700000">
              <a:off x="1947520" y="132847"/>
              <a:ext cx="641487" cy="641487"/>
            </a:xfrm>
            <a:prstGeom prst="rect">
              <a:avLst/>
            </a:prstGeom>
            <a:solidFill>
              <a:srgbClr val="4C7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rot="10800000">
              <a:off x="453325" y="0"/>
              <a:ext cx="907200" cy="453600"/>
            </a:xfrm>
            <a:prstGeom prst="triangle">
              <a:avLst>
                <a:gd name="adj" fmla="val 50000"/>
              </a:avLst>
            </a:prstGeom>
            <a:solidFill>
              <a:srgbClr val="5488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C7B93"/>
                </a:solidFill>
              </a:endParaRPr>
            </a:p>
          </p:txBody>
        </p:sp>
        <p:sp>
          <p:nvSpPr>
            <p:cNvPr id="149" name="Google Shape;149;p7"/>
            <p:cNvSpPr/>
            <p:nvPr/>
          </p:nvSpPr>
          <p:spPr>
            <a:xfrm rot="10800000">
              <a:off x="1360925" y="0"/>
              <a:ext cx="907200" cy="453600"/>
            </a:xfrm>
            <a:prstGeom prst="triangle">
              <a:avLst>
                <a:gd name="adj" fmla="val 50000"/>
              </a:avLst>
            </a:prstGeom>
            <a:solidFill>
              <a:srgbClr val="5488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C7B93"/>
                </a:solidFill>
              </a:endParaRPr>
            </a:p>
          </p:txBody>
        </p:sp>
        <p:sp>
          <p:nvSpPr>
            <p:cNvPr id="150" name="Google Shape;150;p7"/>
            <p:cNvSpPr/>
            <p:nvPr/>
          </p:nvSpPr>
          <p:spPr>
            <a:xfrm rot="10800000">
              <a:off x="2268475" y="0"/>
              <a:ext cx="907200" cy="453600"/>
            </a:xfrm>
            <a:prstGeom prst="triangle">
              <a:avLst>
                <a:gd name="adj" fmla="val 50000"/>
              </a:avLst>
            </a:prstGeom>
            <a:solidFill>
              <a:srgbClr val="5488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C7B93"/>
                </a:solidFill>
              </a:endParaRPr>
            </a:p>
          </p:txBody>
        </p:sp>
        <p:sp>
          <p:nvSpPr>
            <p:cNvPr id="151" name="Google Shape;151;p7"/>
            <p:cNvSpPr/>
            <p:nvPr/>
          </p:nvSpPr>
          <p:spPr>
            <a:xfrm rot="5400000">
              <a:off x="-227125" y="680400"/>
              <a:ext cx="907200" cy="453600"/>
            </a:xfrm>
            <a:prstGeom prst="triangle">
              <a:avLst>
                <a:gd name="adj" fmla="val 50000"/>
              </a:avLst>
            </a:prstGeom>
            <a:solidFill>
              <a:srgbClr val="426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7"/>
            <p:cNvSpPr/>
            <p:nvPr/>
          </p:nvSpPr>
          <p:spPr>
            <a:xfrm rot="5400000">
              <a:off x="-227125" y="1587663"/>
              <a:ext cx="907200" cy="453600"/>
            </a:xfrm>
            <a:prstGeom prst="triangle">
              <a:avLst>
                <a:gd name="adj" fmla="val 50000"/>
              </a:avLst>
            </a:prstGeom>
            <a:solidFill>
              <a:srgbClr val="2D4A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7"/>
            <p:cNvSpPr/>
            <p:nvPr/>
          </p:nvSpPr>
          <p:spPr>
            <a:xfrm rot="5400000">
              <a:off x="-325" y="0"/>
              <a:ext cx="453600" cy="453600"/>
            </a:xfrm>
            <a:prstGeom prst="rtTriangle">
              <a:avLst/>
            </a:prstGeom>
            <a:solidFill>
              <a:srgbClr val="5488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C7B93"/>
                </a:solidFill>
              </a:endParaRPr>
            </a:p>
          </p:txBody>
        </p:sp>
      </p:grpSp>
      <p:sp>
        <p:nvSpPr>
          <p:cNvPr id="154" name="Google Shape;154;p7"/>
          <p:cNvSpPr txBox="1">
            <a:spLocks noGrp="1"/>
          </p:cNvSpPr>
          <p:nvPr>
            <p:ph type="subTitle" idx="1"/>
          </p:nvPr>
        </p:nvSpPr>
        <p:spPr>
          <a:xfrm>
            <a:off x="1685425" y="3984633"/>
            <a:ext cx="2828700" cy="613600"/>
          </a:xfrm>
          <a:prstGeom prst="rect">
            <a:avLst/>
          </a:prstGeom>
        </p:spPr>
        <p:txBody>
          <a:bodyPr spcFirstLastPara="1" wrap="square" lIns="91425" tIns="91425" rIns="91425" bIns="91425" anchor="b" anchorCtr="0">
            <a:noAutofit/>
          </a:bodyPr>
          <a:lstStyle>
            <a:lvl1pPr lvl="0">
              <a:spcBef>
                <a:spcPts val="0"/>
              </a:spcBef>
              <a:spcAft>
                <a:spcPts val="0"/>
              </a:spcAft>
              <a:buNone/>
              <a:defRPr sz="1800" b="1">
                <a:latin typeface="Maven Pro"/>
                <a:ea typeface="Maven Pro"/>
                <a:cs typeface="Maven Pro"/>
                <a:sym typeface="Maven Pro"/>
              </a:defRPr>
            </a:lvl1pPr>
            <a:lvl2pPr lvl="1" algn="ctr">
              <a:spcBef>
                <a:spcPts val="0"/>
              </a:spcBef>
              <a:spcAft>
                <a:spcPts val="0"/>
              </a:spcAft>
              <a:buNone/>
              <a:defRPr sz="1800"/>
            </a:lvl2pPr>
            <a:lvl3pPr lvl="2" algn="ctr">
              <a:spcBef>
                <a:spcPts val="0"/>
              </a:spcBef>
              <a:spcAft>
                <a:spcPts val="0"/>
              </a:spcAft>
              <a:buNone/>
              <a:defRPr sz="1800"/>
            </a:lvl3pPr>
            <a:lvl4pPr lvl="3" algn="ctr">
              <a:spcBef>
                <a:spcPts val="0"/>
              </a:spcBef>
              <a:spcAft>
                <a:spcPts val="0"/>
              </a:spcAft>
              <a:buNone/>
              <a:defRPr sz="1800"/>
            </a:lvl4pPr>
            <a:lvl5pPr lvl="4" algn="ctr">
              <a:spcBef>
                <a:spcPts val="0"/>
              </a:spcBef>
              <a:spcAft>
                <a:spcPts val="0"/>
              </a:spcAft>
              <a:buNone/>
              <a:defRPr sz="1800"/>
            </a:lvl5pPr>
            <a:lvl6pPr lvl="5" algn="ctr">
              <a:spcBef>
                <a:spcPts val="0"/>
              </a:spcBef>
              <a:spcAft>
                <a:spcPts val="0"/>
              </a:spcAft>
              <a:buNone/>
              <a:defRPr sz="1800"/>
            </a:lvl6pPr>
            <a:lvl7pPr lvl="6" algn="ctr">
              <a:spcBef>
                <a:spcPts val="0"/>
              </a:spcBef>
              <a:spcAft>
                <a:spcPts val="0"/>
              </a:spcAft>
              <a:buNone/>
              <a:defRPr sz="1800"/>
            </a:lvl7pPr>
            <a:lvl8pPr lvl="7" algn="ctr">
              <a:spcBef>
                <a:spcPts val="0"/>
              </a:spcBef>
              <a:spcAft>
                <a:spcPts val="0"/>
              </a:spcAft>
              <a:buNone/>
              <a:defRPr sz="1800"/>
            </a:lvl8pPr>
            <a:lvl9pPr lvl="8" algn="ctr">
              <a:spcBef>
                <a:spcPts val="0"/>
              </a:spcBef>
              <a:spcAft>
                <a:spcPts val="0"/>
              </a:spcAft>
              <a:buNone/>
              <a:defRPr sz="1800"/>
            </a:lvl9pPr>
          </a:lstStyle>
          <a:p>
            <a:r>
              <a:rPr lang="en-US"/>
              <a:t>Click to edit Master subtitle style</a:t>
            </a:r>
            <a:endParaRPr/>
          </a:p>
        </p:txBody>
      </p:sp>
      <p:sp>
        <p:nvSpPr>
          <p:cNvPr id="155" name="Google Shape;155;p7"/>
          <p:cNvSpPr txBox="1">
            <a:spLocks noGrp="1"/>
          </p:cNvSpPr>
          <p:nvPr>
            <p:ph type="subTitle" idx="2"/>
          </p:nvPr>
        </p:nvSpPr>
        <p:spPr>
          <a:xfrm>
            <a:off x="4801525" y="3984633"/>
            <a:ext cx="2828700" cy="613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b="1">
                <a:latin typeface="Maven Pro"/>
                <a:ea typeface="Maven Pro"/>
                <a:cs typeface="Maven Pro"/>
                <a:sym typeface="Maven Pro"/>
              </a:defRPr>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r>
              <a:rPr lang="en-US"/>
              <a:t>Click to edit Master subtitle style</a:t>
            </a:r>
            <a:endParaRPr/>
          </a:p>
        </p:txBody>
      </p:sp>
      <p:sp>
        <p:nvSpPr>
          <p:cNvPr id="156" name="Google Shape;156;p7"/>
          <p:cNvSpPr txBox="1">
            <a:spLocks noGrp="1"/>
          </p:cNvSpPr>
          <p:nvPr>
            <p:ph type="subTitle" idx="3"/>
          </p:nvPr>
        </p:nvSpPr>
        <p:spPr>
          <a:xfrm>
            <a:off x="1685425" y="4418400"/>
            <a:ext cx="2397600" cy="757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subtitle style</a:t>
            </a:r>
            <a:endParaRPr/>
          </a:p>
        </p:txBody>
      </p:sp>
      <p:sp>
        <p:nvSpPr>
          <p:cNvPr id="157" name="Google Shape;157;p7"/>
          <p:cNvSpPr txBox="1">
            <a:spLocks noGrp="1"/>
          </p:cNvSpPr>
          <p:nvPr>
            <p:ph type="subTitle" idx="4"/>
          </p:nvPr>
        </p:nvSpPr>
        <p:spPr>
          <a:xfrm>
            <a:off x="4801525" y="4418400"/>
            <a:ext cx="2397600" cy="757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subtitle style</a:t>
            </a: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hanks">
  <p:cSld name="Thanks">
    <p:bg>
      <p:bgPr>
        <a:blipFill>
          <a:blip r:embed="rId2">
            <a:alphaModFix/>
          </a:blip>
          <a:stretch>
            <a:fillRect/>
          </a:stretch>
        </a:blipFill>
        <a:effectLst/>
      </p:bgPr>
    </p:bg>
    <p:spTree>
      <p:nvGrpSpPr>
        <p:cNvPr id="1" name="Shape 152"/>
        <p:cNvGrpSpPr/>
        <p:nvPr/>
      </p:nvGrpSpPr>
      <p:grpSpPr>
        <a:xfrm>
          <a:off x="0" y="0"/>
          <a:ext cx="0" cy="0"/>
          <a:chOff x="0" y="0"/>
          <a:chExt cx="0" cy="0"/>
        </a:xfrm>
      </p:grpSpPr>
      <p:sp>
        <p:nvSpPr>
          <p:cNvPr id="153" name="Google Shape;153;p35"/>
          <p:cNvSpPr txBox="1"/>
          <p:nvPr/>
        </p:nvSpPr>
        <p:spPr>
          <a:xfrm>
            <a:off x="2920950" y="4524305"/>
            <a:ext cx="3302100" cy="13316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850">
                <a:solidFill>
                  <a:srgbClr val="FFFFFF"/>
                </a:solidFill>
                <a:latin typeface="Didact Gothic"/>
                <a:ea typeface="Didact Gothic"/>
                <a:cs typeface="Didact Gothic"/>
                <a:sym typeface="Didact Gothic"/>
              </a:rPr>
              <a:t>CREDITS: This presentation template was created by </a:t>
            </a:r>
            <a:r>
              <a:rPr lang="en" sz="850" b="1">
                <a:solidFill>
                  <a:srgbClr val="FFFFFF"/>
                </a:solidFill>
                <a:uFill>
                  <a:noFill/>
                </a:uFill>
                <a:latin typeface="Didact Gothic"/>
                <a:ea typeface="Didact Gothic"/>
                <a:cs typeface="Didact Gothic"/>
                <a:sym typeface="Didact Gothic"/>
                <a:hlinkClick r:id="rId3">
                  <a:extLst>
                    <a:ext uri="{A12FA001-AC4F-418D-AE19-62706E023703}">
                      <ahyp:hlinkClr xmlns:ahyp="http://schemas.microsoft.com/office/drawing/2018/hyperlinkcolor" val="tx"/>
                    </a:ext>
                  </a:extLst>
                </a:hlinkClick>
              </a:rPr>
              <a:t>Slidesgo</a:t>
            </a:r>
            <a:r>
              <a:rPr lang="en" sz="850">
                <a:solidFill>
                  <a:srgbClr val="FFFFFF"/>
                </a:solidFill>
                <a:latin typeface="Didact Gothic"/>
                <a:ea typeface="Didact Gothic"/>
                <a:cs typeface="Didact Gothic"/>
                <a:sym typeface="Didact Gothic"/>
              </a:rPr>
              <a:t>, including icons by </a:t>
            </a:r>
            <a:r>
              <a:rPr lang="en" sz="850" b="1">
                <a:solidFill>
                  <a:srgbClr val="FFFFFF"/>
                </a:solidFill>
                <a:uFill>
                  <a:noFill/>
                </a:uFill>
                <a:latin typeface="Didact Gothic"/>
                <a:ea typeface="Didact Gothic"/>
                <a:cs typeface="Didact Gothic"/>
                <a:sym typeface="Didact Gothic"/>
                <a:hlinkClick r:id="rId4">
                  <a:extLst>
                    <a:ext uri="{A12FA001-AC4F-418D-AE19-62706E023703}">
                      <ahyp:hlinkClr xmlns:ahyp="http://schemas.microsoft.com/office/drawing/2018/hyperlinkcolor" val="tx"/>
                    </a:ext>
                  </a:extLst>
                </a:hlinkClick>
              </a:rPr>
              <a:t>Flaticon</a:t>
            </a:r>
            <a:r>
              <a:rPr lang="en" sz="850">
                <a:solidFill>
                  <a:srgbClr val="FFFFFF"/>
                </a:solidFill>
                <a:latin typeface="Didact Gothic"/>
                <a:ea typeface="Didact Gothic"/>
                <a:cs typeface="Didact Gothic"/>
                <a:sym typeface="Didact Gothic"/>
              </a:rPr>
              <a:t>, and infographics &amp; images by </a:t>
            </a:r>
            <a:r>
              <a:rPr lang="en" sz="850" b="1">
                <a:solidFill>
                  <a:srgbClr val="FFFFFF"/>
                </a:solidFill>
                <a:uFill>
                  <a:noFill/>
                </a:uFill>
                <a:latin typeface="Didact Gothic"/>
                <a:ea typeface="Didact Gothic"/>
                <a:cs typeface="Didact Gothic"/>
                <a:sym typeface="Didact Gothic"/>
                <a:hlinkClick r:id="rId5">
                  <a:extLst>
                    <a:ext uri="{A12FA001-AC4F-418D-AE19-62706E023703}">
                      <ahyp:hlinkClr xmlns:ahyp="http://schemas.microsoft.com/office/drawing/2018/hyperlinkcolor" val="tx"/>
                    </a:ext>
                  </a:extLst>
                </a:hlinkClick>
              </a:rPr>
              <a:t>Freepik</a:t>
            </a:r>
            <a:r>
              <a:rPr lang="en" sz="850">
                <a:solidFill>
                  <a:srgbClr val="FFFFFF"/>
                </a:solidFill>
                <a:latin typeface="Didact Gothic"/>
                <a:ea typeface="Didact Gothic"/>
                <a:cs typeface="Didact Gothic"/>
                <a:sym typeface="Didact Gothic"/>
              </a:rPr>
              <a:t> </a:t>
            </a:r>
            <a:endParaRPr sz="850">
              <a:solidFill>
                <a:srgbClr val="FFFFFF"/>
              </a:solidFill>
              <a:latin typeface="Didact Gothic"/>
              <a:ea typeface="Didact Gothic"/>
              <a:cs typeface="Didact Gothic"/>
              <a:sym typeface="Didact Gothic"/>
            </a:endParaRPr>
          </a:p>
          <a:p>
            <a:pPr marL="0" lvl="0" indent="0" algn="ctr" rtl="0">
              <a:spcBef>
                <a:spcPts val="300"/>
              </a:spcBef>
              <a:spcAft>
                <a:spcPts val="0"/>
              </a:spcAft>
              <a:buNone/>
            </a:pPr>
            <a:endParaRPr sz="950">
              <a:solidFill>
                <a:srgbClr val="FFFFFF"/>
              </a:solidFill>
              <a:latin typeface="Didact Gothic"/>
              <a:ea typeface="Didact Gothic"/>
              <a:cs typeface="Didact Gothic"/>
              <a:sym typeface="Didact Gothic"/>
            </a:endParaRPr>
          </a:p>
          <a:p>
            <a:pPr marL="0" lvl="0" indent="0" algn="ctr" rtl="0">
              <a:spcBef>
                <a:spcPts val="300"/>
              </a:spcBef>
              <a:spcAft>
                <a:spcPts val="0"/>
              </a:spcAft>
              <a:buNone/>
            </a:pPr>
            <a:endParaRPr sz="850">
              <a:solidFill>
                <a:srgbClr val="FFFFFF"/>
              </a:solidFill>
              <a:latin typeface="Didact Gothic"/>
              <a:ea typeface="Didact Gothic"/>
              <a:cs typeface="Didact Gothic"/>
              <a:sym typeface="Didact Gothic"/>
            </a:endParaRPr>
          </a:p>
        </p:txBody>
      </p:sp>
      <p:sp>
        <p:nvSpPr>
          <p:cNvPr id="154" name="Google Shape;154;p35"/>
          <p:cNvSpPr txBox="1">
            <a:spLocks noGrp="1"/>
          </p:cNvSpPr>
          <p:nvPr>
            <p:ph type="ctrTitle"/>
          </p:nvPr>
        </p:nvSpPr>
        <p:spPr>
          <a:xfrm>
            <a:off x="877650" y="1276100"/>
            <a:ext cx="7388700" cy="8484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Clr>
                <a:srgbClr val="FFFFFF"/>
              </a:buClr>
              <a:buSzPts val="5100"/>
              <a:buNone/>
              <a:defRPr sz="5100">
                <a:solidFill>
                  <a:srgbClr val="FFFFFF"/>
                </a:solidFill>
              </a:defRPr>
            </a:lvl1pPr>
            <a:lvl2pPr lvl="1" algn="ctr" rtl="0">
              <a:spcBef>
                <a:spcPts val="0"/>
              </a:spcBef>
              <a:spcAft>
                <a:spcPts val="0"/>
              </a:spcAft>
              <a:buClr>
                <a:srgbClr val="FFFFFF"/>
              </a:buClr>
              <a:buSzPts val="3400"/>
              <a:buNone/>
              <a:defRPr sz="3400">
                <a:solidFill>
                  <a:srgbClr val="FFFFFF"/>
                </a:solidFill>
              </a:defRPr>
            </a:lvl2pPr>
            <a:lvl3pPr lvl="2" algn="ctr" rtl="0">
              <a:spcBef>
                <a:spcPts val="0"/>
              </a:spcBef>
              <a:spcAft>
                <a:spcPts val="0"/>
              </a:spcAft>
              <a:buClr>
                <a:srgbClr val="FFFFFF"/>
              </a:buClr>
              <a:buSzPts val="3400"/>
              <a:buNone/>
              <a:defRPr sz="3400">
                <a:solidFill>
                  <a:srgbClr val="FFFFFF"/>
                </a:solidFill>
              </a:defRPr>
            </a:lvl3pPr>
            <a:lvl4pPr lvl="3" algn="ctr" rtl="0">
              <a:spcBef>
                <a:spcPts val="0"/>
              </a:spcBef>
              <a:spcAft>
                <a:spcPts val="0"/>
              </a:spcAft>
              <a:buClr>
                <a:srgbClr val="FFFFFF"/>
              </a:buClr>
              <a:buSzPts val="3400"/>
              <a:buNone/>
              <a:defRPr sz="3400">
                <a:solidFill>
                  <a:srgbClr val="FFFFFF"/>
                </a:solidFill>
              </a:defRPr>
            </a:lvl4pPr>
            <a:lvl5pPr lvl="4" algn="ctr" rtl="0">
              <a:spcBef>
                <a:spcPts val="0"/>
              </a:spcBef>
              <a:spcAft>
                <a:spcPts val="0"/>
              </a:spcAft>
              <a:buClr>
                <a:srgbClr val="FFFFFF"/>
              </a:buClr>
              <a:buSzPts val="3400"/>
              <a:buNone/>
              <a:defRPr sz="3400">
                <a:solidFill>
                  <a:srgbClr val="FFFFFF"/>
                </a:solidFill>
              </a:defRPr>
            </a:lvl5pPr>
            <a:lvl6pPr lvl="5" algn="ctr" rtl="0">
              <a:spcBef>
                <a:spcPts val="0"/>
              </a:spcBef>
              <a:spcAft>
                <a:spcPts val="0"/>
              </a:spcAft>
              <a:buClr>
                <a:srgbClr val="FFFFFF"/>
              </a:buClr>
              <a:buSzPts val="3400"/>
              <a:buNone/>
              <a:defRPr sz="3400">
                <a:solidFill>
                  <a:srgbClr val="FFFFFF"/>
                </a:solidFill>
              </a:defRPr>
            </a:lvl6pPr>
            <a:lvl7pPr lvl="6" algn="ctr" rtl="0">
              <a:spcBef>
                <a:spcPts val="0"/>
              </a:spcBef>
              <a:spcAft>
                <a:spcPts val="0"/>
              </a:spcAft>
              <a:buClr>
                <a:srgbClr val="FFFFFF"/>
              </a:buClr>
              <a:buSzPts val="3400"/>
              <a:buNone/>
              <a:defRPr sz="3400">
                <a:solidFill>
                  <a:srgbClr val="FFFFFF"/>
                </a:solidFill>
              </a:defRPr>
            </a:lvl7pPr>
            <a:lvl8pPr lvl="7" algn="ctr" rtl="0">
              <a:spcBef>
                <a:spcPts val="0"/>
              </a:spcBef>
              <a:spcAft>
                <a:spcPts val="0"/>
              </a:spcAft>
              <a:buClr>
                <a:srgbClr val="FFFFFF"/>
              </a:buClr>
              <a:buSzPts val="3400"/>
              <a:buNone/>
              <a:defRPr sz="3400">
                <a:solidFill>
                  <a:srgbClr val="FFFFFF"/>
                </a:solidFill>
              </a:defRPr>
            </a:lvl8pPr>
            <a:lvl9pPr lvl="8" algn="ctr" rtl="0">
              <a:spcBef>
                <a:spcPts val="0"/>
              </a:spcBef>
              <a:spcAft>
                <a:spcPts val="0"/>
              </a:spcAft>
              <a:buClr>
                <a:srgbClr val="FFFFFF"/>
              </a:buClr>
              <a:buSzPts val="3400"/>
              <a:buNone/>
              <a:defRPr sz="3400">
                <a:solidFill>
                  <a:srgbClr val="FFFFFF"/>
                </a:solidFill>
              </a:defRPr>
            </a:lvl9pPr>
          </a:lstStyle>
          <a:p>
            <a:r>
              <a:rPr lang="en-US"/>
              <a:t>Click to edit Master title style</a:t>
            </a:r>
            <a:endParaRPr/>
          </a:p>
        </p:txBody>
      </p:sp>
      <p:sp>
        <p:nvSpPr>
          <p:cNvPr id="155" name="Google Shape;155;p35"/>
          <p:cNvSpPr txBox="1">
            <a:spLocks noGrp="1"/>
          </p:cNvSpPr>
          <p:nvPr>
            <p:ph type="subTitle" idx="1"/>
          </p:nvPr>
        </p:nvSpPr>
        <p:spPr>
          <a:xfrm>
            <a:off x="3010650" y="2302333"/>
            <a:ext cx="3122700" cy="22224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FFFFFF"/>
              </a:buClr>
              <a:buSzPts val="1300"/>
              <a:buNone/>
              <a:defRPr>
                <a:solidFill>
                  <a:srgbClr val="FFFFFF"/>
                </a:solidFill>
              </a:defRPr>
            </a:lvl1pPr>
            <a:lvl2pPr lvl="1">
              <a:spcBef>
                <a:spcPts val="1600"/>
              </a:spcBef>
              <a:spcAft>
                <a:spcPts val="0"/>
              </a:spcAft>
              <a:buSzPts val="1300"/>
              <a:buNone/>
              <a:defRPr/>
            </a:lvl2pPr>
            <a:lvl3pPr lvl="2">
              <a:spcBef>
                <a:spcPts val="1600"/>
              </a:spcBef>
              <a:spcAft>
                <a:spcPts val="0"/>
              </a:spcAft>
              <a:buSzPts val="1300"/>
              <a:buNone/>
              <a:defRPr/>
            </a:lvl3pPr>
            <a:lvl4pPr lvl="3">
              <a:spcBef>
                <a:spcPts val="1600"/>
              </a:spcBef>
              <a:spcAft>
                <a:spcPts val="0"/>
              </a:spcAft>
              <a:buSzPts val="1300"/>
              <a:buNone/>
              <a:defRPr/>
            </a:lvl4pPr>
            <a:lvl5pPr lvl="4">
              <a:spcBef>
                <a:spcPts val="1600"/>
              </a:spcBef>
              <a:spcAft>
                <a:spcPts val="0"/>
              </a:spcAft>
              <a:buSzPts val="1300"/>
              <a:buNone/>
              <a:defRPr/>
            </a:lvl5pPr>
            <a:lvl6pPr lvl="5">
              <a:spcBef>
                <a:spcPts val="1600"/>
              </a:spcBef>
              <a:spcAft>
                <a:spcPts val="0"/>
              </a:spcAft>
              <a:buSzPts val="1300"/>
              <a:buNone/>
              <a:defRPr/>
            </a:lvl6pPr>
            <a:lvl7pPr lvl="6">
              <a:spcBef>
                <a:spcPts val="1600"/>
              </a:spcBef>
              <a:spcAft>
                <a:spcPts val="0"/>
              </a:spcAft>
              <a:buSzPts val="1300"/>
              <a:buNone/>
              <a:defRPr/>
            </a:lvl7pPr>
            <a:lvl8pPr lvl="7">
              <a:spcBef>
                <a:spcPts val="1600"/>
              </a:spcBef>
              <a:spcAft>
                <a:spcPts val="0"/>
              </a:spcAft>
              <a:buSzPts val="1300"/>
              <a:buNone/>
              <a:defRPr/>
            </a:lvl8pPr>
            <a:lvl9pPr lvl="8">
              <a:spcBef>
                <a:spcPts val="1600"/>
              </a:spcBef>
              <a:spcAft>
                <a:spcPts val="1600"/>
              </a:spcAft>
              <a:buSzPts val="1300"/>
              <a:buNone/>
              <a:defRPr/>
            </a:lvl9pPr>
          </a:lstStyle>
          <a:p>
            <a:r>
              <a:rPr lang="en-US"/>
              <a:t>Click to edit Master subtitle style</a:t>
            </a:r>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background 1">
  <p:cSld name="background 1">
    <p:bg>
      <p:bgPr>
        <a:blipFill>
          <a:blip r:embed="rId2">
            <a:alphaModFix/>
          </a:blip>
          <a:stretch>
            <a:fillRect/>
          </a:stretch>
        </a:blipFill>
        <a:effectLst/>
      </p:bgPr>
    </p:bg>
    <p:spTree>
      <p:nvGrpSpPr>
        <p:cNvPr id="1" name="Shape 156"/>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background 2">
  <p:cSld name="background 2">
    <p:bg>
      <p:bgPr>
        <a:blipFill>
          <a:blip r:embed="rId2">
            <a:alphaModFix/>
          </a:blip>
          <a:stretch>
            <a:fillRect/>
          </a:stretch>
        </a:blipFill>
        <a:effectLst/>
      </p:bgPr>
    </p:bg>
    <p:spTree>
      <p:nvGrpSpPr>
        <p:cNvPr id="1" name="Shape 157"/>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background 3">
  <p:cSld name="background 3">
    <p:bg>
      <p:bgPr>
        <a:blipFill>
          <a:blip r:embed="rId2">
            <a:alphaModFix/>
          </a:blip>
          <a:stretch>
            <a:fillRect/>
          </a:stretch>
        </a:blipFill>
        <a:effectLst/>
      </p:bgPr>
    </p:bg>
    <p:spTree>
      <p:nvGrpSpPr>
        <p:cNvPr id="1" name="Shape 158"/>
        <p:cNvGrpSpPr/>
        <p:nvPr/>
      </p:nvGrpSpPr>
      <p:grpSpPr>
        <a:xfrm>
          <a:off x="0" y="0"/>
          <a:ext cx="0" cy="0"/>
          <a:chOff x="0" y="0"/>
          <a:chExt cx="0" cy="0"/>
        </a:xfrm>
      </p:grpSpPr>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itle 12"/>
          <p:cNvSpPr>
            <a:spLocks noGrp="1"/>
          </p:cNvSpPr>
          <p:nvPr>
            <p:ph type="title"/>
          </p:nvPr>
        </p:nvSpPr>
        <p:spPr/>
        <p:txBody>
          <a:bodyPr/>
          <a:lstStyle/>
          <a:p>
            <a:r>
              <a:rPr lang="en-US"/>
              <a:t>Click to edit Master title style</a:t>
            </a:r>
          </a:p>
        </p:txBody>
      </p:sp>
      <p:sp>
        <p:nvSpPr>
          <p:cNvPr id="14" name="Date Placeholder 13"/>
          <p:cNvSpPr>
            <a:spLocks noGrp="1"/>
          </p:cNvSpPr>
          <p:nvPr>
            <p:ph type="dt" sz="half" idx="10"/>
          </p:nvPr>
        </p:nvSpPr>
        <p:spPr>
          <a:xfrm>
            <a:off x="6172200" y="6154738"/>
            <a:ext cx="2133600" cy="365125"/>
          </a:xfrm>
          <a:prstGeom prst="rect">
            <a:avLst/>
          </a:prstGeom>
        </p:spPr>
        <p:txBody>
          <a:bodyPr/>
          <a:lstStyle/>
          <a:p>
            <a:fld id="{8E189A65-51C0-4A73-BAD1-624085201149}" type="datetimeFigureOut">
              <a:rPr lang="en-US" smtClean="0"/>
              <a:t>12/28/2021</a:t>
            </a:fld>
            <a:endParaRPr lang="en-US"/>
          </a:p>
        </p:txBody>
      </p:sp>
      <p:sp>
        <p:nvSpPr>
          <p:cNvPr id="15" name="Slide Number Placeholder 14"/>
          <p:cNvSpPr>
            <a:spLocks noGrp="1"/>
          </p:cNvSpPr>
          <p:nvPr>
            <p:ph type="sldNum" sz="quarter" idx="11"/>
          </p:nvPr>
        </p:nvSpPr>
        <p:spPr>
          <a:xfrm>
            <a:off x="822960" y="5842000"/>
            <a:ext cx="2133600" cy="304800"/>
          </a:xfrm>
          <a:prstGeom prst="rect">
            <a:avLst/>
          </a:prstGeom>
        </p:spPr>
        <p:txBody>
          <a:bodyPr/>
          <a:lstStyle/>
          <a:p>
            <a:fld id="{010FDD61-E5EE-4D85-812D-D58CE9835ECF}" type="slidenum">
              <a:rPr lang="en-US" smtClean="0"/>
              <a:t>‹#›</a:t>
            </a:fld>
            <a:endParaRPr lang="en-US"/>
          </a:p>
        </p:txBody>
      </p:sp>
      <p:sp>
        <p:nvSpPr>
          <p:cNvPr id="16" name="Footer Placeholder 15"/>
          <p:cNvSpPr>
            <a:spLocks noGrp="1"/>
          </p:cNvSpPr>
          <p:nvPr>
            <p:ph type="ftr" sz="quarter" idx="12"/>
          </p:nvPr>
        </p:nvSpPr>
        <p:spPr>
          <a:xfrm>
            <a:off x="822960" y="6154738"/>
            <a:ext cx="4572000" cy="365125"/>
          </a:xfrm>
          <a:prstGeom prst="rect">
            <a:avLst/>
          </a:prstGeom>
        </p:spPr>
        <p:txBody>
          <a:bodyPr/>
          <a:lstStyle/>
          <a:p>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62"/>
        <p:cNvGrpSpPr/>
        <p:nvPr/>
      </p:nvGrpSpPr>
      <p:grpSpPr>
        <a:xfrm>
          <a:off x="0" y="0"/>
          <a:ext cx="0" cy="0"/>
          <a:chOff x="0" y="0"/>
          <a:chExt cx="0" cy="0"/>
        </a:xfrm>
      </p:grpSpPr>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607501" y="1449148"/>
            <a:ext cx="7929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607501" y="5280847"/>
            <a:ext cx="7929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69C06D-4ED8-42C6-905D-CA84CA1B6CBF}" type="datetime2">
              <a:rPr lang="en-US" smtClean="0"/>
              <a:t>Tuesday, December 28,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07500" y="447188"/>
            <a:ext cx="7928999"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614034" y="2222287"/>
            <a:ext cx="7915931"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189A65-51C0-4A73-BAD1-624085201149}"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FDD61-E5EE-4D85-812D-D58CE9835ECF}" type="slidenum">
              <a:rPr lang="en-US" smtClean="0"/>
              <a:t>‹#›</a:t>
            </a:fld>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2"/>
            <a:ext cx="9144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07500" y="2951396"/>
            <a:ext cx="7921064"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607500" y="5281202"/>
            <a:ext cx="7921064"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D8CDC4-3D19-4983-B478-82F6B8E5AB66}" type="datetime2">
              <a:rPr lang="en-US" smtClean="0"/>
              <a:t>Tuesday, December 28,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4034" y="2222288"/>
            <a:ext cx="3889405"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62" y="2222287"/>
            <a:ext cx="3895937"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B82477-D5D3-4181-8C11-75D0F2433A87}" type="datetime2">
              <a:rPr lang="en-US" smtClean="0"/>
              <a:t>Tuesday, December 28, 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789C0F2-17E0-497A-9BBE-0C73201AAFE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mp; 3 columns slide">
  <p:cSld name="Title &amp; 3 columns slide">
    <p:spTree>
      <p:nvGrpSpPr>
        <p:cNvPr id="1" name="Shape 158"/>
        <p:cNvGrpSpPr/>
        <p:nvPr/>
      </p:nvGrpSpPr>
      <p:grpSpPr>
        <a:xfrm>
          <a:off x="0" y="0"/>
          <a:ext cx="0" cy="0"/>
          <a:chOff x="0" y="0"/>
          <a:chExt cx="0" cy="0"/>
        </a:xfrm>
      </p:grpSpPr>
      <p:sp>
        <p:nvSpPr>
          <p:cNvPr id="159" name="Google Shape;159;p8"/>
          <p:cNvSpPr txBox="1">
            <a:spLocks noGrp="1"/>
          </p:cNvSpPr>
          <p:nvPr>
            <p:ph type="sldNum" idx="12"/>
          </p:nvPr>
        </p:nvSpPr>
        <p:spPr>
          <a:xfrm>
            <a:off x="8548658" y="6217623"/>
            <a:ext cx="548700" cy="524800"/>
          </a:xfrm>
          <a:prstGeom prst="rect">
            <a:avLst/>
          </a:prstGeom>
        </p:spPr>
        <p:txBody>
          <a:bodyPr spcFirstLastPara="1" wrap="square" lIns="91425" tIns="91425" rIns="91425" bIns="91425" anchor="ctr"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fld id="{010FDD61-E5EE-4D85-812D-D58CE9835ECF}" type="slidenum">
              <a:rPr lang="en-US" smtClean="0"/>
              <a:t>‹#›</a:t>
            </a:fld>
            <a:endParaRPr lang="en-US"/>
          </a:p>
        </p:txBody>
      </p:sp>
      <p:grpSp>
        <p:nvGrpSpPr>
          <p:cNvPr id="160" name="Google Shape;160;p8"/>
          <p:cNvGrpSpPr/>
          <p:nvPr/>
        </p:nvGrpSpPr>
        <p:grpSpPr>
          <a:xfrm>
            <a:off x="-25" y="-12"/>
            <a:ext cx="2268450" cy="3024096"/>
            <a:chOff x="-25" y="-9"/>
            <a:chExt cx="2268450" cy="2268072"/>
          </a:xfrm>
        </p:grpSpPr>
        <p:sp>
          <p:nvSpPr>
            <p:cNvPr id="161" name="Google Shape;161;p8"/>
            <p:cNvSpPr/>
            <p:nvPr/>
          </p:nvSpPr>
          <p:spPr>
            <a:xfrm rot="5400000">
              <a:off x="150" y="0"/>
              <a:ext cx="2247000" cy="2247000"/>
            </a:xfrm>
            <a:prstGeom prst="rtTriangle">
              <a:avLst/>
            </a:prstGeom>
            <a:solidFill>
              <a:srgbClr val="BF0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8"/>
            <p:cNvSpPr/>
            <p:nvPr/>
          </p:nvSpPr>
          <p:spPr>
            <a:xfrm rot="5400000">
              <a:off x="-226825" y="1587663"/>
              <a:ext cx="907200" cy="453600"/>
            </a:xfrm>
            <a:prstGeom prst="triangle">
              <a:avLst>
                <a:gd name="adj" fmla="val 50000"/>
              </a:avLst>
            </a:prstGeom>
            <a:solidFill>
              <a:srgbClr val="6B0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rot="-2700000">
              <a:off x="586723" y="586463"/>
              <a:ext cx="641487" cy="641487"/>
            </a:xfrm>
            <a:prstGeom prst="rect">
              <a:avLst/>
            </a:prstGeom>
            <a:solidFill>
              <a:srgbClr val="8E0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8"/>
            <p:cNvSpPr/>
            <p:nvPr/>
          </p:nvSpPr>
          <p:spPr>
            <a:xfrm rot="-2700000">
              <a:off x="132845" y="1040053"/>
              <a:ext cx="641487" cy="641487"/>
            </a:xfrm>
            <a:prstGeom prst="rect">
              <a:avLst/>
            </a:prstGeom>
            <a:solidFill>
              <a:srgbClr val="7C00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8"/>
            <p:cNvSpPr/>
            <p:nvPr/>
          </p:nvSpPr>
          <p:spPr>
            <a:xfrm rot="-2700000">
              <a:off x="132858" y="132847"/>
              <a:ext cx="641487" cy="641487"/>
            </a:xfrm>
            <a:prstGeom prst="rect">
              <a:avLst/>
            </a:prstGeom>
            <a:solidFill>
              <a:srgbClr val="A80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rot="-2700000">
              <a:off x="1040339" y="132847"/>
              <a:ext cx="641487" cy="641487"/>
            </a:xfrm>
            <a:prstGeom prst="rect">
              <a:avLst/>
            </a:prstGeom>
            <a:solidFill>
              <a:srgbClr val="A80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p:nvPr/>
          </p:nvSpPr>
          <p:spPr>
            <a:xfrm rot="10800000">
              <a:off x="453625" y="0"/>
              <a:ext cx="907200" cy="453600"/>
            </a:xfrm>
            <a:prstGeom prst="triangle">
              <a:avLst>
                <a:gd name="adj" fmla="val 50000"/>
              </a:avLst>
            </a:prstGeom>
            <a:solidFill>
              <a:srgbClr val="BF0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rot="10800000">
              <a:off x="1361225" y="0"/>
              <a:ext cx="907200" cy="453600"/>
            </a:xfrm>
            <a:prstGeom prst="triangle">
              <a:avLst>
                <a:gd name="adj" fmla="val 50000"/>
              </a:avLst>
            </a:prstGeom>
            <a:solidFill>
              <a:srgbClr val="BF0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8"/>
            <p:cNvSpPr/>
            <p:nvPr/>
          </p:nvSpPr>
          <p:spPr>
            <a:xfrm rot="5400000">
              <a:off x="-226825" y="680400"/>
              <a:ext cx="907200" cy="453600"/>
            </a:xfrm>
            <a:prstGeom prst="triangle">
              <a:avLst>
                <a:gd name="adj" fmla="val 50000"/>
              </a:avLst>
            </a:prstGeom>
            <a:solidFill>
              <a:srgbClr val="8E0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8"/>
            <p:cNvSpPr/>
            <p:nvPr/>
          </p:nvSpPr>
          <p:spPr>
            <a:xfrm rot="5400000">
              <a:off x="-25" y="0"/>
              <a:ext cx="453600" cy="453600"/>
            </a:xfrm>
            <a:prstGeom prst="rtTriangle">
              <a:avLst/>
            </a:prstGeom>
            <a:solidFill>
              <a:srgbClr val="BF0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8"/>
          <p:cNvGrpSpPr/>
          <p:nvPr/>
        </p:nvGrpSpPr>
        <p:grpSpPr>
          <a:xfrm>
            <a:off x="6875425" y="3833904"/>
            <a:ext cx="2268450" cy="3024096"/>
            <a:chOff x="6875425" y="2875428"/>
            <a:chExt cx="2268450" cy="2268072"/>
          </a:xfrm>
        </p:grpSpPr>
        <p:sp>
          <p:nvSpPr>
            <p:cNvPr id="172" name="Google Shape;172;p8"/>
            <p:cNvSpPr/>
            <p:nvPr/>
          </p:nvSpPr>
          <p:spPr>
            <a:xfrm rot="-5400000">
              <a:off x="6896825" y="2896649"/>
              <a:ext cx="2257200" cy="2236500"/>
            </a:xfrm>
            <a:prstGeom prst="rtTriangle">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rot="8100000">
              <a:off x="7915640" y="3915541"/>
              <a:ext cx="641487" cy="641487"/>
            </a:xfrm>
            <a:prstGeom prst="rect">
              <a:avLst/>
            </a:prstGeom>
            <a:solidFill>
              <a:srgbClr val="D600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8"/>
            <p:cNvSpPr/>
            <p:nvPr/>
          </p:nvSpPr>
          <p:spPr>
            <a:xfrm rot="8100000">
              <a:off x="8369518" y="3461950"/>
              <a:ext cx="641487" cy="641487"/>
            </a:xfrm>
            <a:prstGeom prst="rect">
              <a:avLst/>
            </a:prstGeom>
            <a:solidFill>
              <a:srgbClr val="BF0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8"/>
            <p:cNvSpPr/>
            <p:nvPr/>
          </p:nvSpPr>
          <p:spPr>
            <a:xfrm rot="8100000">
              <a:off x="8369505" y="4369156"/>
              <a:ext cx="641487" cy="641487"/>
            </a:xfrm>
            <a:prstGeom prst="rect">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8"/>
            <p:cNvSpPr/>
            <p:nvPr/>
          </p:nvSpPr>
          <p:spPr>
            <a:xfrm rot="8100000">
              <a:off x="7462024" y="4369156"/>
              <a:ext cx="641487" cy="641487"/>
            </a:xfrm>
            <a:prstGeom prst="rect">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8"/>
            <p:cNvSpPr/>
            <p:nvPr/>
          </p:nvSpPr>
          <p:spPr>
            <a:xfrm>
              <a:off x="7783025" y="4689891"/>
              <a:ext cx="907200" cy="453600"/>
            </a:xfrm>
            <a:prstGeom prst="triangle">
              <a:avLst>
                <a:gd name="adj" fmla="val 50000"/>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8"/>
            <p:cNvSpPr/>
            <p:nvPr/>
          </p:nvSpPr>
          <p:spPr>
            <a:xfrm>
              <a:off x="6875425" y="4689891"/>
              <a:ext cx="907200" cy="453600"/>
            </a:xfrm>
            <a:prstGeom prst="triangle">
              <a:avLst>
                <a:gd name="adj" fmla="val 50000"/>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8"/>
            <p:cNvSpPr/>
            <p:nvPr/>
          </p:nvSpPr>
          <p:spPr>
            <a:xfrm rot="-5400000">
              <a:off x="8463475" y="4009491"/>
              <a:ext cx="907200" cy="453600"/>
            </a:xfrm>
            <a:prstGeom prst="triangle">
              <a:avLst>
                <a:gd name="adj" fmla="val 50000"/>
              </a:avLst>
            </a:prstGeom>
            <a:solidFill>
              <a:srgbClr val="D600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8"/>
            <p:cNvSpPr/>
            <p:nvPr/>
          </p:nvSpPr>
          <p:spPr>
            <a:xfrm rot="-5400000">
              <a:off x="8463475" y="3102228"/>
              <a:ext cx="907200" cy="453600"/>
            </a:xfrm>
            <a:prstGeom prst="triangle">
              <a:avLst>
                <a:gd name="adj" fmla="val 50000"/>
              </a:avLst>
            </a:prstGeom>
            <a:solidFill>
              <a:srgbClr val="A80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8"/>
            <p:cNvSpPr/>
            <p:nvPr/>
          </p:nvSpPr>
          <p:spPr>
            <a:xfrm rot="-5400000">
              <a:off x="8690275" y="4689891"/>
              <a:ext cx="453600" cy="453600"/>
            </a:xfrm>
            <a:prstGeom prst="rtTriangle">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8"/>
          <p:cNvSpPr txBox="1">
            <a:spLocks noGrp="1"/>
          </p:cNvSpPr>
          <p:nvPr>
            <p:ph type="subTitle" idx="1"/>
          </p:nvPr>
        </p:nvSpPr>
        <p:spPr>
          <a:xfrm>
            <a:off x="879075" y="3581223"/>
            <a:ext cx="2139000" cy="474800"/>
          </a:xfrm>
          <a:prstGeom prst="rect">
            <a:avLst/>
          </a:prstGeom>
        </p:spPr>
        <p:txBody>
          <a:bodyPr spcFirstLastPara="1" wrap="square" lIns="91425" tIns="91425" rIns="91425" bIns="91425" anchor="b" anchorCtr="0">
            <a:noAutofit/>
          </a:bodyPr>
          <a:lstStyle>
            <a:lvl1pPr lvl="0">
              <a:spcBef>
                <a:spcPts val="0"/>
              </a:spcBef>
              <a:spcAft>
                <a:spcPts val="0"/>
              </a:spcAft>
              <a:buNone/>
              <a:defRPr sz="2200" b="1">
                <a:latin typeface="Maven Pro"/>
                <a:ea typeface="Maven Pro"/>
                <a:cs typeface="Maven Pro"/>
                <a:sym typeface="Maven Pro"/>
              </a:defRPr>
            </a:lvl1pPr>
            <a:lvl2pPr lvl="1">
              <a:spcBef>
                <a:spcPts val="0"/>
              </a:spcBef>
              <a:spcAft>
                <a:spcPts val="0"/>
              </a:spcAft>
              <a:buNone/>
              <a:defRPr sz="2200"/>
            </a:lvl2pPr>
            <a:lvl3pPr lvl="2">
              <a:spcBef>
                <a:spcPts val="0"/>
              </a:spcBef>
              <a:spcAft>
                <a:spcPts val="0"/>
              </a:spcAft>
              <a:buNone/>
              <a:defRPr sz="2200"/>
            </a:lvl3pPr>
            <a:lvl4pPr lvl="3">
              <a:spcBef>
                <a:spcPts val="0"/>
              </a:spcBef>
              <a:spcAft>
                <a:spcPts val="0"/>
              </a:spcAft>
              <a:buNone/>
              <a:defRPr sz="2200"/>
            </a:lvl4pPr>
            <a:lvl5pPr lvl="4">
              <a:spcBef>
                <a:spcPts val="0"/>
              </a:spcBef>
              <a:spcAft>
                <a:spcPts val="0"/>
              </a:spcAft>
              <a:buNone/>
              <a:defRPr sz="2200"/>
            </a:lvl5pPr>
            <a:lvl6pPr lvl="5">
              <a:spcBef>
                <a:spcPts val="0"/>
              </a:spcBef>
              <a:spcAft>
                <a:spcPts val="0"/>
              </a:spcAft>
              <a:buNone/>
              <a:defRPr sz="2200"/>
            </a:lvl6pPr>
            <a:lvl7pPr lvl="6">
              <a:spcBef>
                <a:spcPts val="0"/>
              </a:spcBef>
              <a:spcAft>
                <a:spcPts val="0"/>
              </a:spcAft>
              <a:buNone/>
              <a:defRPr sz="2200"/>
            </a:lvl7pPr>
            <a:lvl8pPr lvl="7">
              <a:spcBef>
                <a:spcPts val="0"/>
              </a:spcBef>
              <a:spcAft>
                <a:spcPts val="0"/>
              </a:spcAft>
              <a:buNone/>
              <a:defRPr sz="2200"/>
            </a:lvl8pPr>
            <a:lvl9pPr lvl="8">
              <a:spcBef>
                <a:spcPts val="0"/>
              </a:spcBef>
              <a:spcAft>
                <a:spcPts val="0"/>
              </a:spcAft>
              <a:buNone/>
              <a:defRPr sz="2200"/>
            </a:lvl9pPr>
          </a:lstStyle>
          <a:p>
            <a:r>
              <a:rPr lang="en-US"/>
              <a:t>Click to edit Master subtitle style</a:t>
            </a:r>
            <a:endParaRPr/>
          </a:p>
        </p:txBody>
      </p:sp>
      <p:sp>
        <p:nvSpPr>
          <p:cNvPr id="183" name="Google Shape;183;p8"/>
          <p:cNvSpPr txBox="1">
            <a:spLocks noGrp="1"/>
          </p:cNvSpPr>
          <p:nvPr>
            <p:ph type="subTitle" idx="2"/>
          </p:nvPr>
        </p:nvSpPr>
        <p:spPr>
          <a:xfrm>
            <a:off x="3343350" y="3581123"/>
            <a:ext cx="2238600" cy="4748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200" b="1">
                <a:latin typeface="Maven Pro"/>
                <a:ea typeface="Maven Pro"/>
                <a:cs typeface="Maven Pro"/>
                <a:sym typeface="Maven Pro"/>
              </a:defRPr>
            </a:lvl1pPr>
            <a:lvl2pPr lvl="1" rtl="0">
              <a:spcBef>
                <a:spcPts val="0"/>
              </a:spcBef>
              <a:spcAft>
                <a:spcPts val="0"/>
              </a:spcAft>
              <a:buNone/>
              <a:defRPr sz="2200"/>
            </a:lvl2pPr>
            <a:lvl3pPr lvl="2" rtl="0">
              <a:spcBef>
                <a:spcPts val="0"/>
              </a:spcBef>
              <a:spcAft>
                <a:spcPts val="0"/>
              </a:spcAft>
              <a:buNone/>
              <a:defRPr sz="2200"/>
            </a:lvl3pPr>
            <a:lvl4pPr lvl="3" rtl="0">
              <a:spcBef>
                <a:spcPts val="0"/>
              </a:spcBef>
              <a:spcAft>
                <a:spcPts val="0"/>
              </a:spcAft>
              <a:buNone/>
              <a:defRPr sz="2200"/>
            </a:lvl4pPr>
            <a:lvl5pPr lvl="4" rtl="0">
              <a:spcBef>
                <a:spcPts val="0"/>
              </a:spcBef>
              <a:spcAft>
                <a:spcPts val="0"/>
              </a:spcAft>
              <a:buNone/>
              <a:defRPr sz="2200"/>
            </a:lvl5pPr>
            <a:lvl6pPr lvl="5" rtl="0">
              <a:spcBef>
                <a:spcPts val="0"/>
              </a:spcBef>
              <a:spcAft>
                <a:spcPts val="0"/>
              </a:spcAft>
              <a:buNone/>
              <a:defRPr sz="2200"/>
            </a:lvl6pPr>
            <a:lvl7pPr lvl="6" rtl="0">
              <a:spcBef>
                <a:spcPts val="0"/>
              </a:spcBef>
              <a:spcAft>
                <a:spcPts val="0"/>
              </a:spcAft>
              <a:buNone/>
              <a:defRPr sz="2200"/>
            </a:lvl7pPr>
            <a:lvl8pPr lvl="7" rtl="0">
              <a:spcBef>
                <a:spcPts val="0"/>
              </a:spcBef>
              <a:spcAft>
                <a:spcPts val="0"/>
              </a:spcAft>
              <a:buNone/>
              <a:defRPr sz="2200"/>
            </a:lvl8pPr>
            <a:lvl9pPr lvl="8" rtl="0">
              <a:spcBef>
                <a:spcPts val="0"/>
              </a:spcBef>
              <a:spcAft>
                <a:spcPts val="0"/>
              </a:spcAft>
              <a:buNone/>
              <a:defRPr sz="2200"/>
            </a:lvl9pPr>
          </a:lstStyle>
          <a:p>
            <a:r>
              <a:rPr lang="en-US"/>
              <a:t>Click to edit Master subtitle style</a:t>
            </a:r>
            <a:endParaRPr/>
          </a:p>
        </p:txBody>
      </p:sp>
      <p:sp>
        <p:nvSpPr>
          <p:cNvPr id="184" name="Google Shape;184;p8"/>
          <p:cNvSpPr txBox="1">
            <a:spLocks noGrp="1"/>
          </p:cNvSpPr>
          <p:nvPr>
            <p:ph type="subTitle" idx="3"/>
          </p:nvPr>
        </p:nvSpPr>
        <p:spPr>
          <a:xfrm>
            <a:off x="5911650" y="3581133"/>
            <a:ext cx="2268300" cy="4748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200" b="1">
                <a:latin typeface="Maven Pro"/>
                <a:ea typeface="Maven Pro"/>
                <a:cs typeface="Maven Pro"/>
                <a:sym typeface="Maven Pro"/>
              </a:defRPr>
            </a:lvl1pPr>
            <a:lvl2pPr lvl="1" rtl="0">
              <a:spcBef>
                <a:spcPts val="0"/>
              </a:spcBef>
              <a:spcAft>
                <a:spcPts val="0"/>
              </a:spcAft>
              <a:buNone/>
              <a:defRPr sz="2200"/>
            </a:lvl2pPr>
            <a:lvl3pPr lvl="2" rtl="0">
              <a:spcBef>
                <a:spcPts val="0"/>
              </a:spcBef>
              <a:spcAft>
                <a:spcPts val="0"/>
              </a:spcAft>
              <a:buNone/>
              <a:defRPr sz="2200"/>
            </a:lvl3pPr>
            <a:lvl4pPr lvl="3" rtl="0">
              <a:spcBef>
                <a:spcPts val="0"/>
              </a:spcBef>
              <a:spcAft>
                <a:spcPts val="0"/>
              </a:spcAft>
              <a:buNone/>
              <a:defRPr sz="2200"/>
            </a:lvl4pPr>
            <a:lvl5pPr lvl="4" rtl="0">
              <a:spcBef>
                <a:spcPts val="0"/>
              </a:spcBef>
              <a:spcAft>
                <a:spcPts val="0"/>
              </a:spcAft>
              <a:buNone/>
              <a:defRPr sz="2200"/>
            </a:lvl5pPr>
            <a:lvl6pPr lvl="5" rtl="0">
              <a:spcBef>
                <a:spcPts val="0"/>
              </a:spcBef>
              <a:spcAft>
                <a:spcPts val="0"/>
              </a:spcAft>
              <a:buNone/>
              <a:defRPr sz="2200"/>
            </a:lvl6pPr>
            <a:lvl7pPr lvl="6" rtl="0">
              <a:spcBef>
                <a:spcPts val="0"/>
              </a:spcBef>
              <a:spcAft>
                <a:spcPts val="0"/>
              </a:spcAft>
              <a:buNone/>
              <a:defRPr sz="2200"/>
            </a:lvl7pPr>
            <a:lvl8pPr lvl="7" rtl="0">
              <a:spcBef>
                <a:spcPts val="0"/>
              </a:spcBef>
              <a:spcAft>
                <a:spcPts val="0"/>
              </a:spcAft>
              <a:buNone/>
              <a:defRPr sz="2200"/>
            </a:lvl8pPr>
            <a:lvl9pPr lvl="8" rtl="0">
              <a:spcBef>
                <a:spcPts val="0"/>
              </a:spcBef>
              <a:spcAft>
                <a:spcPts val="0"/>
              </a:spcAft>
              <a:buNone/>
              <a:defRPr sz="2200"/>
            </a:lvl9pPr>
          </a:lstStyle>
          <a:p>
            <a:r>
              <a:rPr lang="en-US"/>
              <a:t>Click to edit Master subtitle style</a:t>
            </a:r>
            <a:endParaRPr/>
          </a:p>
        </p:txBody>
      </p:sp>
      <p:sp>
        <p:nvSpPr>
          <p:cNvPr id="185" name="Google Shape;185;p8"/>
          <p:cNvSpPr/>
          <p:nvPr/>
        </p:nvSpPr>
        <p:spPr>
          <a:xfrm rot="5400000">
            <a:off x="358266" y="3638783"/>
            <a:ext cx="603200" cy="225600"/>
          </a:xfrm>
          <a:prstGeom prst="triangle">
            <a:avLst>
              <a:gd name="adj" fmla="val 50000"/>
            </a:avLst>
          </a:prstGeom>
          <a:solidFill>
            <a:srgbClr val="1F34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p:nvPr/>
        </p:nvSpPr>
        <p:spPr>
          <a:xfrm rot="5400000">
            <a:off x="2829266" y="3638783"/>
            <a:ext cx="603200" cy="225600"/>
          </a:xfrm>
          <a:prstGeom prst="triangle">
            <a:avLst>
              <a:gd name="adj" fmla="val 50000"/>
            </a:avLst>
          </a:prstGeom>
          <a:solidFill>
            <a:srgbClr val="1F34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8"/>
          <p:cNvSpPr/>
          <p:nvPr/>
        </p:nvSpPr>
        <p:spPr>
          <a:xfrm rot="5400000">
            <a:off x="5393091" y="3642649"/>
            <a:ext cx="603200" cy="225600"/>
          </a:xfrm>
          <a:prstGeom prst="triangle">
            <a:avLst>
              <a:gd name="adj" fmla="val 50000"/>
            </a:avLst>
          </a:prstGeom>
          <a:solidFill>
            <a:srgbClr val="1F34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8"/>
          <p:cNvSpPr txBox="1">
            <a:spLocks noGrp="1"/>
          </p:cNvSpPr>
          <p:nvPr>
            <p:ph type="subTitle" idx="4"/>
          </p:nvPr>
        </p:nvSpPr>
        <p:spPr>
          <a:xfrm>
            <a:off x="879075" y="3953367"/>
            <a:ext cx="1911000" cy="757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subtitle style</a:t>
            </a:r>
            <a:endParaRPr/>
          </a:p>
        </p:txBody>
      </p:sp>
      <p:sp>
        <p:nvSpPr>
          <p:cNvPr id="189" name="Google Shape;189;p8"/>
          <p:cNvSpPr txBox="1">
            <a:spLocks noGrp="1"/>
          </p:cNvSpPr>
          <p:nvPr>
            <p:ph type="subTitle" idx="5"/>
          </p:nvPr>
        </p:nvSpPr>
        <p:spPr>
          <a:xfrm>
            <a:off x="3339324" y="3953367"/>
            <a:ext cx="1911000" cy="757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subtitle style</a:t>
            </a:r>
            <a:endParaRPr/>
          </a:p>
        </p:txBody>
      </p:sp>
      <p:sp>
        <p:nvSpPr>
          <p:cNvPr id="190" name="Google Shape;190;p8"/>
          <p:cNvSpPr txBox="1">
            <a:spLocks noGrp="1"/>
          </p:cNvSpPr>
          <p:nvPr>
            <p:ph type="subTitle" idx="6"/>
          </p:nvPr>
        </p:nvSpPr>
        <p:spPr>
          <a:xfrm>
            <a:off x="5922949" y="3953367"/>
            <a:ext cx="1911000" cy="757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subtitle style</a:t>
            </a:r>
            <a:endParaRPr/>
          </a:p>
        </p:txBody>
      </p:sp>
      <p:sp>
        <p:nvSpPr>
          <p:cNvPr id="191" name="Google Shape;191;p8"/>
          <p:cNvSpPr txBox="1">
            <a:spLocks noGrp="1"/>
          </p:cNvSpPr>
          <p:nvPr>
            <p:ph type="title"/>
          </p:nvPr>
        </p:nvSpPr>
        <p:spPr>
          <a:xfrm>
            <a:off x="5272250" y="1185067"/>
            <a:ext cx="3393000" cy="842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1pPr>
            <a:lvl2pPr lvl="1" algn="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2pPr>
            <a:lvl3pPr lvl="2" algn="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3pPr>
            <a:lvl4pPr lvl="3" algn="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4pPr>
            <a:lvl5pPr lvl="4" algn="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5pPr>
            <a:lvl6pPr lvl="5" algn="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6pPr>
            <a:lvl7pPr lvl="6" algn="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7pPr>
            <a:lvl8pPr lvl="7" algn="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8pPr>
            <a:lvl9pPr lvl="8" algn="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9pPr>
          </a:lstStyle>
          <a:p>
            <a:r>
              <a:rPr lang="en-US"/>
              <a:t>Click to edit Master title style</a:t>
            </a:r>
            <a:endParaRPr/>
          </a:p>
        </p:txBody>
      </p:sp>
    </p:spTree>
  </p:cSld>
  <p:clrMapOvr>
    <a:masterClrMapping/>
  </p:clrMapOvr>
  <p:extLst>
    <p:ext uri="{DCECCB84-F9BA-43D5-87BE-67443E8EF086}">
      <p15:sldGuideLst xmlns:p15="http://schemas.microsoft.com/office/powerpoint/2012/main">
        <p15:guide id="1" orient="horz" pos="927">
          <p15:clr>
            <a:srgbClr val="FA7B17"/>
          </p15:clr>
        </p15:guide>
        <p15:guide id="2" orient="horz" pos="2154">
          <p15:clr>
            <a:srgbClr val="FA7B17"/>
          </p15:clr>
        </p15:guide>
        <p15:guide id="3" orient="horz" pos="2352">
          <p15:clr>
            <a:srgbClr val="FA7B17"/>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11046" y="2174875"/>
            <a:ext cx="389239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11047" y="2751139"/>
            <a:ext cx="3892392"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62" y="2174875"/>
            <a:ext cx="389593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62" y="2751139"/>
            <a:ext cx="3895937"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3E253B-1893-4367-8BAE-DF4BC10DC578}" type="datetime2">
              <a:rPr lang="en-US" smtClean="0"/>
              <a:t>Tuesday, December 28, 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89C0F2-17E0-497A-9BBE-0C73201AAFE3}" type="slidenum">
              <a:rPr lang="en-US" smtClean="0"/>
              <a:pPr/>
              <a:t>‹#›</a:t>
            </a:fld>
            <a:endParaRPr lang="en-US"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62300D-25B3-4603-86C9-4CB776489F00}" type="datetime2">
              <a:rPr lang="en-US" smtClean="0"/>
              <a:t>Tuesday, December 28,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89C0F2-17E0-497A-9BBE-0C73201AAFE3}" type="slidenum">
              <a:rPr lang="en-US" smtClean="0"/>
              <a:pPr/>
              <a:t>‹#›</a:t>
            </a:fld>
            <a:endParaRPr lang="en-US"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314AD9-FCC8-48B7-B85B-012A91320DFF}" type="datetime2">
              <a:rPr lang="en-US" smtClean="0"/>
              <a:t>Tuesday, December 28, 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789C0F2-17E0-497A-9BBE-0C73201AAFE3}" type="slidenum">
              <a:rPr lang="en-US" smtClean="0"/>
              <a:pPr/>
              <a:t>‹#›</a:t>
            </a:fld>
            <a:endParaRPr lang="en-US"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804864" y="446088"/>
            <a:ext cx="2660650"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4" y="446088"/>
            <a:ext cx="2660650"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641725" y="446089"/>
            <a:ext cx="4689475"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4864" y="2260739"/>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82DC50-D5DB-4F94-B367-9876CD2C4012}" type="datetime2">
              <a:rPr lang="en-US" smtClean="0"/>
              <a:t>Tuesday, December 28, 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789C0F2-17E0-497A-9BBE-0C73201AAFE3}" type="slidenum">
              <a:rPr lang="en-US" smtClean="0"/>
              <a:pPr/>
              <a:t>‹#›</a:t>
            </a:fld>
            <a:endParaRPr lang="en-US"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1046" y="727523"/>
            <a:ext cx="3639741"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4573588" y="0"/>
            <a:ext cx="4570412"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611046" y="2344684"/>
            <a:ext cx="3639741"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2914358" y="6041363"/>
            <a:ext cx="732659" cy="365125"/>
          </a:xfrm>
        </p:spPr>
        <p:txBody>
          <a:bodyPr/>
          <a:lstStyle/>
          <a:p>
            <a:fld id="{292EB412-E790-42EA-81FE-2925D3A43D91}" type="datetime2">
              <a:rPr lang="en-US" smtClean="0"/>
              <a:t>Tuesday, December 28, 2021</a:t>
            </a:fld>
            <a:endParaRPr lang="en-US" dirty="0"/>
          </a:p>
        </p:txBody>
      </p:sp>
      <p:sp>
        <p:nvSpPr>
          <p:cNvPr id="6" name="Footer Placeholder 5"/>
          <p:cNvSpPr>
            <a:spLocks noGrp="1"/>
          </p:cNvSpPr>
          <p:nvPr>
            <p:ph type="ftr" sz="quarter" idx="11"/>
          </p:nvPr>
        </p:nvSpPr>
        <p:spPr>
          <a:xfrm>
            <a:off x="442797" y="6041363"/>
            <a:ext cx="2471560" cy="365125"/>
          </a:xfrm>
        </p:spPr>
        <p:txBody>
          <a:bodyPr/>
          <a:lstStyle/>
          <a:p>
            <a:endParaRPr lang="en-US" dirty="0"/>
          </a:p>
        </p:txBody>
      </p:sp>
      <p:sp>
        <p:nvSpPr>
          <p:cNvPr id="7" name="Slide Number Placeholder 6"/>
          <p:cNvSpPr>
            <a:spLocks noGrp="1"/>
          </p:cNvSpPr>
          <p:nvPr>
            <p:ph type="sldNum" sz="quarter" idx="12"/>
          </p:nvPr>
        </p:nvSpPr>
        <p:spPr>
          <a:xfrm>
            <a:off x="3647017" y="5915889"/>
            <a:ext cx="796616" cy="490599"/>
          </a:xfrm>
        </p:spPr>
        <p:txBody>
          <a:bodyPr/>
          <a:lstStyle/>
          <a:p>
            <a:fld id="{1789C0F2-17E0-497A-9BBE-0C73201AAFE3}" type="slidenum">
              <a:rPr lang="en-US" smtClean="0"/>
              <a:pPr/>
              <a:t>‹#›</a:t>
            </a:fld>
            <a:endParaRPr lang="en-US" dirty="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7500" y="4800600"/>
            <a:ext cx="7921064"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9144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607500" y="5367338"/>
            <a:ext cx="7921064"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385921-A91A-409C-921C-0E0EC1E750EC}" type="datetime2">
              <a:rPr lang="en-US" smtClean="0"/>
              <a:t>Tuesday, December 28, 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0FDD61-E5EE-4D85-812D-D58CE9835ECF}" type="slidenum">
              <a:rPr lang="en-US" smtClean="0"/>
              <a:t>‹#›</a:t>
            </a:fld>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473773" y="1081456"/>
            <a:ext cx="4749312"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38239" y="1238502"/>
            <a:ext cx="442038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639893" y="4443681"/>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5680982" y="1081457"/>
            <a:ext cx="28575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0B385921-A91A-409C-921C-0E0EC1E750EC}" type="datetime2">
              <a:rPr lang="en-US" smtClean="0"/>
              <a:t>Tuesday, December 28,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0FDD61-E5EE-4D85-812D-D58CE9835ECF}" type="slidenum">
              <a:rPr lang="en-US" smtClean="0"/>
              <a:t>‹#›</a:t>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855664" y="2286585"/>
            <a:ext cx="3671336"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7" y="2435958"/>
            <a:ext cx="328689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4617000" y="2286001"/>
            <a:ext cx="3660225"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0B385921-A91A-409C-921C-0E0EC1E750EC}" type="datetime2">
              <a:rPr lang="en-US" smtClean="0"/>
              <a:t>Tuesday, December 28, 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10FDD61-E5EE-4D85-812D-D58CE9835ECF}" type="slidenum">
              <a:rPr lang="en-US" smtClean="0"/>
              <a:t>‹#›</a:t>
            </a:fld>
            <a:endParaRPr 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6EEE0E-EDB0-4D84-86B0-50833DF22902}" type="datetime2">
              <a:rPr lang="en-US" smtClean="0"/>
              <a:t>Tuesday, December 28,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5752239" y="446089"/>
            <a:ext cx="3391762"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37656" y="586171"/>
            <a:ext cx="1871093"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7501" y="446089"/>
            <a:ext cx="4958655"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14372C-B5AB-4C39-B273-B99224EB4DD5}" type="datetime2">
              <a:rPr lang="en-US" smtClean="0"/>
              <a:t>Tuesday, December 28,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mp; 6 columns slide">
  <p:cSld name="Title &amp; 6 columns slide">
    <p:spTree>
      <p:nvGrpSpPr>
        <p:cNvPr id="1" name="Shape 192"/>
        <p:cNvGrpSpPr/>
        <p:nvPr/>
      </p:nvGrpSpPr>
      <p:grpSpPr>
        <a:xfrm>
          <a:off x="0" y="0"/>
          <a:ext cx="0" cy="0"/>
          <a:chOff x="0" y="0"/>
          <a:chExt cx="0" cy="0"/>
        </a:xfrm>
      </p:grpSpPr>
      <p:sp>
        <p:nvSpPr>
          <p:cNvPr id="193" name="Google Shape;193;p9"/>
          <p:cNvSpPr txBox="1">
            <a:spLocks noGrp="1"/>
          </p:cNvSpPr>
          <p:nvPr>
            <p:ph type="sldNum" idx="12"/>
          </p:nvPr>
        </p:nvSpPr>
        <p:spPr>
          <a:xfrm>
            <a:off x="8548658" y="6217623"/>
            <a:ext cx="548700" cy="524800"/>
          </a:xfrm>
          <a:prstGeom prst="rect">
            <a:avLst/>
          </a:prstGeom>
        </p:spPr>
        <p:txBody>
          <a:bodyPr spcFirstLastPara="1" wrap="square" lIns="91425" tIns="91425" rIns="91425" bIns="91425" anchor="ctr"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fld id="{010FDD61-E5EE-4D85-812D-D58CE9835ECF}" type="slidenum">
              <a:rPr lang="en-US" smtClean="0"/>
              <a:t>‹#›</a:t>
            </a:fld>
            <a:endParaRPr lang="en-US"/>
          </a:p>
        </p:txBody>
      </p:sp>
      <p:sp>
        <p:nvSpPr>
          <p:cNvPr id="194" name="Google Shape;194;p9"/>
          <p:cNvSpPr/>
          <p:nvPr/>
        </p:nvSpPr>
        <p:spPr>
          <a:xfrm rot="5400000">
            <a:off x="551254" y="2864128"/>
            <a:ext cx="603200" cy="225600"/>
          </a:xfrm>
          <a:prstGeom prst="triangle">
            <a:avLst>
              <a:gd name="adj" fmla="val 50000"/>
            </a:avLst>
          </a:prstGeom>
          <a:solidFill>
            <a:srgbClr val="1F34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9"/>
          <p:cNvSpPr/>
          <p:nvPr/>
        </p:nvSpPr>
        <p:spPr>
          <a:xfrm rot="5400000">
            <a:off x="2997354" y="2873344"/>
            <a:ext cx="603200" cy="225600"/>
          </a:xfrm>
          <a:prstGeom prst="triangle">
            <a:avLst>
              <a:gd name="adj" fmla="val 50000"/>
            </a:avLst>
          </a:prstGeom>
          <a:solidFill>
            <a:srgbClr val="1F34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9"/>
          <p:cNvSpPr/>
          <p:nvPr/>
        </p:nvSpPr>
        <p:spPr>
          <a:xfrm rot="5400000">
            <a:off x="526379" y="4562628"/>
            <a:ext cx="603200" cy="225600"/>
          </a:xfrm>
          <a:prstGeom prst="triangle">
            <a:avLst>
              <a:gd name="adj" fmla="val 50000"/>
            </a:avLst>
          </a:prstGeom>
          <a:solidFill>
            <a:srgbClr val="1F34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
          <p:cNvSpPr/>
          <p:nvPr/>
        </p:nvSpPr>
        <p:spPr>
          <a:xfrm rot="5400000">
            <a:off x="2997354" y="4566495"/>
            <a:ext cx="603200" cy="225600"/>
          </a:xfrm>
          <a:prstGeom prst="triangle">
            <a:avLst>
              <a:gd name="adj" fmla="val 50000"/>
            </a:avLst>
          </a:prstGeom>
          <a:solidFill>
            <a:srgbClr val="1F34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9"/>
          <p:cNvSpPr/>
          <p:nvPr/>
        </p:nvSpPr>
        <p:spPr>
          <a:xfrm rot="5400000">
            <a:off x="5481504" y="4566528"/>
            <a:ext cx="603200" cy="225600"/>
          </a:xfrm>
          <a:prstGeom prst="triangle">
            <a:avLst>
              <a:gd name="adj" fmla="val 50000"/>
            </a:avLst>
          </a:prstGeom>
          <a:solidFill>
            <a:srgbClr val="1F34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9"/>
          <p:cNvSpPr/>
          <p:nvPr/>
        </p:nvSpPr>
        <p:spPr>
          <a:xfrm rot="5400000">
            <a:off x="5481466" y="2873344"/>
            <a:ext cx="603200" cy="225600"/>
          </a:xfrm>
          <a:prstGeom prst="triangle">
            <a:avLst>
              <a:gd name="adj" fmla="val 50000"/>
            </a:avLst>
          </a:prstGeom>
          <a:solidFill>
            <a:srgbClr val="1F34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9"/>
          <p:cNvSpPr txBox="1">
            <a:spLocks noGrp="1"/>
          </p:cNvSpPr>
          <p:nvPr>
            <p:ph type="subTitle" idx="1"/>
          </p:nvPr>
        </p:nvSpPr>
        <p:spPr>
          <a:xfrm>
            <a:off x="3517125" y="2884133"/>
            <a:ext cx="2230800" cy="3640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600" b="1">
                <a:latin typeface="Maven Pro"/>
                <a:ea typeface="Maven Pro"/>
                <a:cs typeface="Maven Pro"/>
                <a:sym typeface="Maven Pro"/>
              </a:defRPr>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a:r>
              <a:rPr lang="en-US"/>
              <a:t>Click to edit Master subtitle style</a:t>
            </a:r>
            <a:endParaRPr/>
          </a:p>
        </p:txBody>
      </p:sp>
      <p:sp>
        <p:nvSpPr>
          <p:cNvPr id="201" name="Google Shape;201;p9"/>
          <p:cNvSpPr txBox="1">
            <a:spLocks noGrp="1"/>
          </p:cNvSpPr>
          <p:nvPr>
            <p:ph type="subTitle" idx="2"/>
          </p:nvPr>
        </p:nvSpPr>
        <p:spPr>
          <a:xfrm>
            <a:off x="6005775" y="2884133"/>
            <a:ext cx="2230800" cy="3640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600" b="1">
                <a:latin typeface="Maven Pro"/>
                <a:ea typeface="Maven Pro"/>
                <a:cs typeface="Maven Pro"/>
                <a:sym typeface="Maven Pro"/>
              </a:defRPr>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a:r>
              <a:rPr lang="en-US"/>
              <a:t>Click to edit Master subtitle style</a:t>
            </a:r>
            <a:endParaRPr/>
          </a:p>
        </p:txBody>
      </p:sp>
      <p:sp>
        <p:nvSpPr>
          <p:cNvPr id="202" name="Google Shape;202;p9"/>
          <p:cNvSpPr txBox="1">
            <a:spLocks noGrp="1"/>
          </p:cNvSpPr>
          <p:nvPr>
            <p:ph type="subTitle" idx="3"/>
          </p:nvPr>
        </p:nvSpPr>
        <p:spPr>
          <a:xfrm>
            <a:off x="3517125" y="4579004"/>
            <a:ext cx="2230800" cy="3640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600" b="1">
                <a:latin typeface="Maven Pro"/>
                <a:ea typeface="Maven Pro"/>
                <a:cs typeface="Maven Pro"/>
                <a:sym typeface="Maven Pro"/>
              </a:defRPr>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a:r>
              <a:rPr lang="en-US"/>
              <a:t>Click to edit Master subtitle style</a:t>
            </a:r>
            <a:endParaRPr/>
          </a:p>
        </p:txBody>
      </p:sp>
      <p:sp>
        <p:nvSpPr>
          <p:cNvPr id="203" name="Google Shape;203;p9"/>
          <p:cNvSpPr txBox="1">
            <a:spLocks noGrp="1"/>
          </p:cNvSpPr>
          <p:nvPr>
            <p:ph type="subTitle" idx="4"/>
          </p:nvPr>
        </p:nvSpPr>
        <p:spPr>
          <a:xfrm>
            <a:off x="6005775" y="4579004"/>
            <a:ext cx="2230800" cy="3640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600" b="1">
                <a:latin typeface="Maven Pro"/>
                <a:ea typeface="Maven Pro"/>
                <a:cs typeface="Maven Pro"/>
                <a:sym typeface="Maven Pro"/>
              </a:defRPr>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a:r>
              <a:rPr lang="en-US"/>
              <a:t>Click to edit Master subtitle style</a:t>
            </a:r>
            <a:endParaRPr/>
          </a:p>
        </p:txBody>
      </p:sp>
      <p:grpSp>
        <p:nvGrpSpPr>
          <p:cNvPr id="204" name="Google Shape;204;p9"/>
          <p:cNvGrpSpPr/>
          <p:nvPr/>
        </p:nvGrpSpPr>
        <p:grpSpPr>
          <a:xfrm>
            <a:off x="0" y="-12"/>
            <a:ext cx="2268450" cy="3024096"/>
            <a:chOff x="-25" y="-9"/>
            <a:chExt cx="2268450" cy="2268072"/>
          </a:xfrm>
        </p:grpSpPr>
        <p:sp>
          <p:nvSpPr>
            <p:cNvPr id="205" name="Google Shape;205;p9"/>
            <p:cNvSpPr/>
            <p:nvPr/>
          </p:nvSpPr>
          <p:spPr>
            <a:xfrm rot="5400000">
              <a:off x="150" y="0"/>
              <a:ext cx="2247000" cy="2247000"/>
            </a:xfrm>
            <a:prstGeom prst="rtTriangle">
              <a:avLst/>
            </a:prstGeom>
            <a:solidFill>
              <a:srgbClr val="BF0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9"/>
            <p:cNvSpPr/>
            <p:nvPr/>
          </p:nvSpPr>
          <p:spPr>
            <a:xfrm rot="5400000">
              <a:off x="-226825" y="1587663"/>
              <a:ext cx="907200" cy="453600"/>
            </a:xfrm>
            <a:prstGeom prst="triangle">
              <a:avLst>
                <a:gd name="adj" fmla="val 50000"/>
              </a:avLst>
            </a:prstGeom>
            <a:solidFill>
              <a:srgbClr val="6B0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9"/>
            <p:cNvSpPr/>
            <p:nvPr/>
          </p:nvSpPr>
          <p:spPr>
            <a:xfrm rot="-2700000">
              <a:off x="586723" y="586463"/>
              <a:ext cx="641487" cy="641487"/>
            </a:xfrm>
            <a:prstGeom prst="rect">
              <a:avLst/>
            </a:prstGeom>
            <a:solidFill>
              <a:srgbClr val="8E0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rot="-2700000">
              <a:off x="132845" y="1040053"/>
              <a:ext cx="641487" cy="641487"/>
            </a:xfrm>
            <a:prstGeom prst="rect">
              <a:avLst/>
            </a:prstGeom>
            <a:solidFill>
              <a:srgbClr val="7C00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9"/>
            <p:cNvSpPr/>
            <p:nvPr/>
          </p:nvSpPr>
          <p:spPr>
            <a:xfrm rot="-2700000">
              <a:off x="132858" y="132847"/>
              <a:ext cx="641487" cy="641487"/>
            </a:xfrm>
            <a:prstGeom prst="rect">
              <a:avLst/>
            </a:prstGeom>
            <a:solidFill>
              <a:srgbClr val="A80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9"/>
            <p:cNvSpPr/>
            <p:nvPr/>
          </p:nvSpPr>
          <p:spPr>
            <a:xfrm rot="-2700000">
              <a:off x="1040339" y="132847"/>
              <a:ext cx="641487" cy="641487"/>
            </a:xfrm>
            <a:prstGeom prst="rect">
              <a:avLst/>
            </a:prstGeom>
            <a:solidFill>
              <a:srgbClr val="A80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rot="10800000">
              <a:off x="453625" y="0"/>
              <a:ext cx="907200" cy="453600"/>
            </a:xfrm>
            <a:prstGeom prst="triangle">
              <a:avLst>
                <a:gd name="adj" fmla="val 50000"/>
              </a:avLst>
            </a:prstGeom>
            <a:solidFill>
              <a:srgbClr val="BF0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9"/>
            <p:cNvSpPr/>
            <p:nvPr/>
          </p:nvSpPr>
          <p:spPr>
            <a:xfrm rot="10800000">
              <a:off x="1361225" y="0"/>
              <a:ext cx="907200" cy="453600"/>
            </a:xfrm>
            <a:prstGeom prst="triangle">
              <a:avLst>
                <a:gd name="adj" fmla="val 50000"/>
              </a:avLst>
            </a:prstGeom>
            <a:solidFill>
              <a:srgbClr val="BF0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9"/>
            <p:cNvSpPr/>
            <p:nvPr/>
          </p:nvSpPr>
          <p:spPr>
            <a:xfrm rot="5400000">
              <a:off x="-226825" y="680400"/>
              <a:ext cx="907200" cy="453600"/>
            </a:xfrm>
            <a:prstGeom prst="triangle">
              <a:avLst>
                <a:gd name="adj" fmla="val 50000"/>
              </a:avLst>
            </a:prstGeom>
            <a:solidFill>
              <a:srgbClr val="8E0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9"/>
            <p:cNvSpPr/>
            <p:nvPr/>
          </p:nvSpPr>
          <p:spPr>
            <a:xfrm rot="5400000">
              <a:off x="-25" y="0"/>
              <a:ext cx="453600" cy="453600"/>
            </a:xfrm>
            <a:prstGeom prst="rtTriangle">
              <a:avLst/>
            </a:prstGeom>
            <a:solidFill>
              <a:srgbClr val="BF0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9"/>
          <p:cNvGrpSpPr/>
          <p:nvPr/>
        </p:nvGrpSpPr>
        <p:grpSpPr>
          <a:xfrm>
            <a:off x="6875425" y="3833904"/>
            <a:ext cx="2268450" cy="3024096"/>
            <a:chOff x="6875425" y="2875428"/>
            <a:chExt cx="2268450" cy="2268072"/>
          </a:xfrm>
        </p:grpSpPr>
        <p:sp>
          <p:nvSpPr>
            <p:cNvPr id="216" name="Google Shape;216;p9"/>
            <p:cNvSpPr/>
            <p:nvPr/>
          </p:nvSpPr>
          <p:spPr>
            <a:xfrm rot="-5400000">
              <a:off x="6896825" y="2896649"/>
              <a:ext cx="2257200" cy="2236500"/>
            </a:xfrm>
            <a:prstGeom prst="rtTriangle">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9"/>
            <p:cNvSpPr/>
            <p:nvPr/>
          </p:nvSpPr>
          <p:spPr>
            <a:xfrm rot="8100000">
              <a:off x="7915640" y="3915541"/>
              <a:ext cx="641487" cy="641487"/>
            </a:xfrm>
            <a:prstGeom prst="rect">
              <a:avLst/>
            </a:prstGeom>
            <a:solidFill>
              <a:srgbClr val="D600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9"/>
            <p:cNvSpPr/>
            <p:nvPr/>
          </p:nvSpPr>
          <p:spPr>
            <a:xfrm rot="8100000">
              <a:off x="8369518" y="3461950"/>
              <a:ext cx="641487" cy="641487"/>
            </a:xfrm>
            <a:prstGeom prst="rect">
              <a:avLst/>
            </a:prstGeom>
            <a:solidFill>
              <a:srgbClr val="BF0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9"/>
            <p:cNvSpPr/>
            <p:nvPr/>
          </p:nvSpPr>
          <p:spPr>
            <a:xfrm rot="8100000">
              <a:off x="8369505" y="4369156"/>
              <a:ext cx="641487" cy="641487"/>
            </a:xfrm>
            <a:prstGeom prst="rect">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9"/>
            <p:cNvSpPr/>
            <p:nvPr/>
          </p:nvSpPr>
          <p:spPr>
            <a:xfrm rot="8100000">
              <a:off x="7462024" y="4369156"/>
              <a:ext cx="641487" cy="641487"/>
            </a:xfrm>
            <a:prstGeom prst="rect">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a:off x="7783025" y="4689891"/>
              <a:ext cx="907200" cy="453600"/>
            </a:xfrm>
            <a:prstGeom prst="triangle">
              <a:avLst>
                <a:gd name="adj" fmla="val 50000"/>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a:off x="6875425" y="4689891"/>
              <a:ext cx="907200" cy="453600"/>
            </a:xfrm>
            <a:prstGeom prst="triangle">
              <a:avLst>
                <a:gd name="adj" fmla="val 50000"/>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rot="-5400000">
              <a:off x="8463475" y="4009491"/>
              <a:ext cx="907200" cy="453600"/>
            </a:xfrm>
            <a:prstGeom prst="triangle">
              <a:avLst>
                <a:gd name="adj" fmla="val 50000"/>
              </a:avLst>
            </a:prstGeom>
            <a:solidFill>
              <a:srgbClr val="D600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rot="-5400000">
              <a:off x="8463475" y="3102228"/>
              <a:ext cx="907200" cy="453600"/>
            </a:xfrm>
            <a:prstGeom prst="triangle">
              <a:avLst>
                <a:gd name="adj" fmla="val 50000"/>
              </a:avLst>
            </a:prstGeom>
            <a:solidFill>
              <a:srgbClr val="A80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rot="-5400000">
              <a:off x="8690275" y="4689891"/>
              <a:ext cx="453600" cy="453600"/>
            </a:xfrm>
            <a:prstGeom prst="rtTriangle">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 name="Google Shape;226;p9"/>
          <p:cNvSpPr txBox="1">
            <a:spLocks noGrp="1"/>
          </p:cNvSpPr>
          <p:nvPr>
            <p:ph type="subTitle" idx="5"/>
          </p:nvPr>
        </p:nvSpPr>
        <p:spPr>
          <a:xfrm>
            <a:off x="1041581" y="2884133"/>
            <a:ext cx="2230800" cy="3640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600" b="1">
                <a:latin typeface="Maven Pro"/>
                <a:ea typeface="Maven Pro"/>
                <a:cs typeface="Maven Pro"/>
                <a:sym typeface="Maven Pro"/>
              </a:defRPr>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a:r>
              <a:rPr lang="en-US"/>
              <a:t>Click to edit Master subtitle style</a:t>
            </a:r>
            <a:endParaRPr/>
          </a:p>
        </p:txBody>
      </p:sp>
      <p:sp>
        <p:nvSpPr>
          <p:cNvPr id="227" name="Google Shape;227;p9"/>
          <p:cNvSpPr txBox="1">
            <a:spLocks noGrp="1"/>
          </p:cNvSpPr>
          <p:nvPr>
            <p:ph type="subTitle" idx="6"/>
          </p:nvPr>
        </p:nvSpPr>
        <p:spPr>
          <a:xfrm>
            <a:off x="1041581" y="4579004"/>
            <a:ext cx="2230800" cy="3640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600" b="1">
                <a:latin typeface="Maven Pro"/>
                <a:ea typeface="Maven Pro"/>
                <a:cs typeface="Maven Pro"/>
                <a:sym typeface="Maven Pro"/>
              </a:defRPr>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a:r>
              <a:rPr lang="en-US"/>
              <a:t>Click to edit Master subtitle style</a:t>
            </a:r>
            <a:endParaRPr/>
          </a:p>
        </p:txBody>
      </p:sp>
      <p:sp>
        <p:nvSpPr>
          <p:cNvPr id="228" name="Google Shape;228;p9"/>
          <p:cNvSpPr txBox="1">
            <a:spLocks noGrp="1"/>
          </p:cNvSpPr>
          <p:nvPr>
            <p:ph type="subTitle" idx="7"/>
          </p:nvPr>
        </p:nvSpPr>
        <p:spPr>
          <a:xfrm>
            <a:off x="1041575" y="3163496"/>
            <a:ext cx="2023200" cy="757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subtitle style</a:t>
            </a:r>
            <a:endParaRPr/>
          </a:p>
        </p:txBody>
      </p:sp>
      <p:sp>
        <p:nvSpPr>
          <p:cNvPr id="229" name="Google Shape;229;p9"/>
          <p:cNvSpPr txBox="1">
            <a:spLocks noGrp="1"/>
          </p:cNvSpPr>
          <p:nvPr>
            <p:ph type="subTitle" idx="8"/>
          </p:nvPr>
        </p:nvSpPr>
        <p:spPr>
          <a:xfrm>
            <a:off x="3501814" y="3163496"/>
            <a:ext cx="2023200" cy="757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subtitle style</a:t>
            </a:r>
            <a:endParaRPr/>
          </a:p>
        </p:txBody>
      </p:sp>
      <p:sp>
        <p:nvSpPr>
          <p:cNvPr id="230" name="Google Shape;230;p9"/>
          <p:cNvSpPr txBox="1">
            <a:spLocks noGrp="1"/>
          </p:cNvSpPr>
          <p:nvPr>
            <p:ph type="subTitle" idx="9"/>
          </p:nvPr>
        </p:nvSpPr>
        <p:spPr>
          <a:xfrm>
            <a:off x="6005764" y="3163496"/>
            <a:ext cx="2023200" cy="757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subtitle style</a:t>
            </a:r>
            <a:endParaRPr/>
          </a:p>
        </p:txBody>
      </p:sp>
      <p:sp>
        <p:nvSpPr>
          <p:cNvPr id="231" name="Google Shape;231;p9"/>
          <p:cNvSpPr txBox="1">
            <a:spLocks noGrp="1"/>
          </p:cNvSpPr>
          <p:nvPr>
            <p:ph type="subTitle" idx="13"/>
          </p:nvPr>
        </p:nvSpPr>
        <p:spPr>
          <a:xfrm>
            <a:off x="1041575" y="4854781"/>
            <a:ext cx="2023200" cy="757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subtitle style</a:t>
            </a:r>
            <a:endParaRPr/>
          </a:p>
        </p:txBody>
      </p:sp>
      <p:sp>
        <p:nvSpPr>
          <p:cNvPr id="232" name="Google Shape;232;p9"/>
          <p:cNvSpPr txBox="1">
            <a:spLocks noGrp="1"/>
          </p:cNvSpPr>
          <p:nvPr>
            <p:ph type="subTitle" idx="14"/>
          </p:nvPr>
        </p:nvSpPr>
        <p:spPr>
          <a:xfrm>
            <a:off x="3501814" y="4854781"/>
            <a:ext cx="2023200" cy="757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subtitle style</a:t>
            </a:r>
            <a:endParaRPr/>
          </a:p>
        </p:txBody>
      </p:sp>
      <p:sp>
        <p:nvSpPr>
          <p:cNvPr id="233" name="Google Shape;233;p9"/>
          <p:cNvSpPr txBox="1">
            <a:spLocks noGrp="1"/>
          </p:cNvSpPr>
          <p:nvPr>
            <p:ph type="subTitle" idx="15"/>
          </p:nvPr>
        </p:nvSpPr>
        <p:spPr>
          <a:xfrm>
            <a:off x="6005764" y="4854781"/>
            <a:ext cx="2023200" cy="757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subtitle style</a:t>
            </a:r>
            <a:endParaRPr/>
          </a:p>
        </p:txBody>
      </p:sp>
      <p:sp>
        <p:nvSpPr>
          <p:cNvPr id="234" name="Google Shape;234;p9"/>
          <p:cNvSpPr txBox="1">
            <a:spLocks noGrp="1"/>
          </p:cNvSpPr>
          <p:nvPr>
            <p:ph type="title"/>
          </p:nvPr>
        </p:nvSpPr>
        <p:spPr>
          <a:xfrm>
            <a:off x="5272250" y="1185067"/>
            <a:ext cx="3393000" cy="842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1pPr>
            <a:lvl2pPr lvl="1" algn="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2pPr>
            <a:lvl3pPr lvl="2" algn="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3pPr>
            <a:lvl4pPr lvl="3" algn="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4pPr>
            <a:lvl5pPr lvl="4" algn="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5pPr>
            <a:lvl6pPr lvl="5" algn="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6pPr>
            <a:lvl7pPr lvl="6" algn="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7pPr>
            <a:lvl8pPr lvl="7" algn="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8pPr>
            <a:lvl9pPr lvl="8" algn="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9pPr>
          </a:lstStyle>
          <a:p>
            <a:r>
              <a:rPr lang="en-US"/>
              <a:t>Click to edit Master title style</a:t>
            </a:r>
            <a:endParaRPr/>
          </a:p>
        </p:txBody>
      </p:sp>
    </p:spTree>
  </p:cSld>
  <p:clrMapOvr>
    <a:masterClrMapping/>
  </p:clrMapOvr>
  <p:extLst>
    <p:ext uri="{DCECCB84-F9BA-43D5-87BE-67443E8EF086}">
      <p15:sldGuideLst xmlns:p15="http://schemas.microsoft.com/office/powerpoint/2012/main">
        <p15:guide id="1" orient="horz" pos="737">
          <p15:clr>
            <a:srgbClr val="FA7B17"/>
          </p15:clr>
        </p15:guide>
        <p15:guide id="2" orient="horz" pos="1644">
          <p15:clr>
            <a:srgbClr val="FA7B17"/>
          </p15:clr>
        </p15:guide>
        <p15:guide id="3" pos="907">
          <p15:clr>
            <a:srgbClr val="FA7B17"/>
          </p15:clr>
        </p15:guide>
        <p15:guide id="4" orient="horz" pos="2438">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iseño personalizado 3">
  <p:cSld name="Diseño personalizado 3">
    <p:spTree>
      <p:nvGrpSpPr>
        <p:cNvPr id="1" name="Shape 235"/>
        <p:cNvGrpSpPr/>
        <p:nvPr/>
      </p:nvGrpSpPr>
      <p:grpSpPr>
        <a:xfrm>
          <a:off x="0" y="0"/>
          <a:ext cx="0" cy="0"/>
          <a:chOff x="0" y="0"/>
          <a:chExt cx="0" cy="0"/>
        </a:xfrm>
      </p:grpSpPr>
      <p:grpSp>
        <p:nvGrpSpPr>
          <p:cNvPr id="236" name="Google Shape;236;p10"/>
          <p:cNvGrpSpPr/>
          <p:nvPr/>
        </p:nvGrpSpPr>
        <p:grpSpPr>
          <a:xfrm>
            <a:off x="0" y="-12"/>
            <a:ext cx="2268450" cy="3024096"/>
            <a:chOff x="-25" y="-9"/>
            <a:chExt cx="2268450" cy="2268072"/>
          </a:xfrm>
        </p:grpSpPr>
        <p:sp>
          <p:nvSpPr>
            <p:cNvPr id="237" name="Google Shape;237;p10"/>
            <p:cNvSpPr/>
            <p:nvPr/>
          </p:nvSpPr>
          <p:spPr>
            <a:xfrm rot="5400000">
              <a:off x="150" y="0"/>
              <a:ext cx="2247000" cy="2247000"/>
            </a:xfrm>
            <a:prstGeom prst="rtTriangle">
              <a:avLst/>
            </a:prstGeom>
            <a:solidFill>
              <a:srgbClr val="BF0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0"/>
            <p:cNvSpPr/>
            <p:nvPr/>
          </p:nvSpPr>
          <p:spPr>
            <a:xfrm rot="5400000">
              <a:off x="-226825" y="1587663"/>
              <a:ext cx="907200" cy="453600"/>
            </a:xfrm>
            <a:prstGeom prst="triangle">
              <a:avLst>
                <a:gd name="adj" fmla="val 50000"/>
              </a:avLst>
            </a:prstGeom>
            <a:solidFill>
              <a:srgbClr val="6B0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0"/>
            <p:cNvSpPr/>
            <p:nvPr/>
          </p:nvSpPr>
          <p:spPr>
            <a:xfrm rot="-2700000">
              <a:off x="586723" y="586463"/>
              <a:ext cx="641487" cy="641487"/>
            </a:xfrm>
            <a:prstGeom prst="rect">
              <a:avLst/>
            </a:prstGeom>
            <a:solidFill>
              <a:srgbClr val="8E0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0"/>
            <p:cNvSpPr/>
            <p:nvPr/>
          </p:nvSpPr>
          <p:spPr>
            <a:xfrm rot="-2700000">
              <a:off x="132845" y="1040053"/>
              <a:ext cx="641487" cy="641487"/>
            </a:xfrm>
            <a:prstGeom prst="rect">
              <a:avLst/>
            </a:prstGeom>
            <a:solidFill>
              <a:srgbClr val="7C00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0"/>
            <p:cNvSpPr/>
            <p:nvPr/>
          </p:nvSpPr>
          <p:spPr>
            <a:xfrm rot="-2700000">
              <a:off x="132858" y="132847"/>
              <a:ext cx="641487" cy="641487"/>
            </a:xfrm>
            <a:prstGeom prst="rect">
              <a:avLst/>
            </a:prstGeom>
            <a:solidFill>
              <a:srgbClr val="A80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0"/>
            <p:cNvSpPr/>
            <p:nvPr/>
          </p:nvSpPr>
          <p:spPr>
            <a:xfrm rot="-2700000">
              <a:off x="1040339" y="132847"/>
              <a:ext cx="641487" cy="641487"/>
            </a:xfrm>
            <a:prstGeom prst="rect">
              <a:avLst/>
            </a:prstGeom>
            <a:solidFill>
              <a:srgbClr val="A80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0"/>
            <p:cNvSpPr/>
            <p:nvPr/>
          </p:nvSpPr>
          <p:spPr>
            <a:xfrm rot="10800000">
              <a:off x="453625" y="0"/>
              <a:ext cx="907200" cy="453600"/>
            </a:xfrm>
            <a:prstGeom prst="triangle">
              <a:avLst>
                <a:gd name="adj" fmla="val 50000"/>
              </a:avLst>
            </a:prstGeom>
            <a:solidFill>
              <a:srgbClr val="BF0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0"/>
            <p:cNvSpPr/>
            <p:nvPr/>
          </p:nvSpPr>
          <p:spPr>
            <a:xfrm rot="10800000">
              <a:off x="1361225" y="0"/>
              <a:ext cx="907200" cy="453600"/>
            </a:xfrm>
            <a:prstGeom prst="triangle">
              <a:avLst>
                <a:gd name="adj" fmla="val 50000"/>
              </a:avLst>
            </a:prstGeom>
            <a:solidFill>
              <a:srgbClr val="BF0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0"/>
            <p:cNvSpPr/>
            <p:nvPr/>
          </p:nvSpPr>
          <p:spPr>
            <a:xfrm rot="5400000">
              <a:off x="-226825" y="680400"/>
              <a:ext cx="907200" cy="453600"/>
            </a:xfrm>
            <a:prstGeom prst="triangle">
              <a:avLst>
                <a:gd name="adj" fmla="val 50000"/>
              </a:avLst>
            </a:prstGeom>
            <a:solidFill>
              <a:srgbClr val="8E0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0"/>
            <p:cNvSpPr/>
            <p:nvPr/>
          </p:nvSpPr>
          <p:spPr>
            <a:xfrm rot="5400000">
              <a:off x="-25" y="0"/>
              <a:ext cx="453600" cy="453600"/>
            </a:xfrm>
            <a:prstGeom prst="rtTriangle">
              <a:avLst/>
            </a:prstGeom>
            <a:solidFill>
              <a:srgbClr val="BF0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10"/>
          <p:cNvGrpSpPr/>
          <p:nvPr/>
        </p:nvGrpSpPr>
        <p:grpSpPr>
          <a:xfrm>
            <a:off x="6875425" y="3833904"/>
            <a:ext cx="2268450" cy="3024096"/>
            <a:chOff x="6875425" y="2875428"/>
            <a:chExt cx="2268450" cy="2268072"/>
          </a:xfrm>
        </p:grpSpPr>
        <p:sp>
          <p:nvSpPr>
            <p:cNvPr id="248" name="Google Shape;248;p10"/>
            <p:cNvSpPr/>
            <p:nvPr/>
          </p:nvSpPr>
          <p:spPr>
            <a:xfrm rot="-5400000">
              <a:off x="6896825" y="2896649"/>
              <a:ext cx="2257200" cy="2236500"/>
            </a:xfrm>
            <a:prstGeom prst="rtTriangle">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0"/>
            <p:cNvSpPr/>
            <p:nvPr/>
          </p:nvSpPr>
          <p:spPr>
            <a:xfrm rot="8100000">
              <a:off x="7915640" y="3915541"/>
              <a:ext cx="641487" cy="641487"/>
            </a:xfrm>
            <a:prstGeom prst="rect">
              <a:avLst/>
            </a:prstGeom>
            <a:solidFill>
              <a:srgbClr val="D600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0"/>
            <p:cNvSpPr/>
            <p:nvPr/>
          </p:nvSpPr>
          <p:spPr>
            <a:xfrm rot="8100000">
              <a:off x="8369518" y="3461950"/>
              <a:ext cx="641487" cy="641487"/>
            </a:xfrm>
            <a:prstGeom prst="rect">
              <a:avLst/>
            </a:prstGeom>
            <a:solidFill>
              <a:srgbClr val="BF0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0"/>
            <p:cNvSpPr/>
            <p:nvPr/>
          </p:nvSpPr>
          <p:spPr>
            <a:xfrm rot="8100000">
              <a:off x="8369505" y="4369156"/>
              <a:ext cx="641487" cy="641487"/>
            </a:xfrm>
            <a:prstGeom prst="rect">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0"/>
            <p:cNvSpPr/>
            <p:nvPr/>
          </p:nvSpPr>
          <p:spPr>
            <a:xfrm rot="8100000">
              <a:off x="7462024" y="4369156"/>
              <a:ext cx="641487" cy="641487"/>
            </a:xfrm>
            <a:prstGeom prst="rect">
              <a:avLst/>
            </a:prstGeom>
            <a:solidFill>
              <a:srgbClr val="F4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0"/>
            <p:cNvSpPr/>
            <p:nvPr/>
          </p:nvSpPr>
          <p:spPr>
            <a:xfrm>
              <a:off x="7783025" y="4689891"/>
              <a:ext cx="907200" cy="453600"/>
            </a:xfrm>
            <a:prstGeom prst="triangle">
              <a:avLst>
                <a:gd name="adj" fmla="val 50000"/>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0"/>
            <p:cNvSpPr/>
            <p:nvPr/>
          </p:nvSpPr>
          <p:spPr>
            <a:xfrm>
              <a:off x="6875425" y="4689891"/>
              <a:ext cx="907200" cy="453600"/>
            </a:xfrm>
            <a:prstGeom prst="triangle">
              <a:avLst>
                <a:gd name="adj" fmla="val 50000"/>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0"/>
            <p:cNvSpPr/>
            <p:nvPr/>
          </p:nvSpPr>
          <p:spPr>
            <a:xfrm rot="-5400000">
              <a:off x="8463475" y="4009491"/>
              <a:ext cx="907200" cy="453600"/>
            </a:xfrm>
            <a:prstGeom prst="triangle">
              <a:avLst>
                <a:gd name="adj" fmla="val 50000"/>
              </a:avLst>
            </a:prstGeom>
            <a:solidFill>
              <a:srgbClr val="D600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0"/>
            <p:cNvSpPr/>
            <p:nvPr/>
          </p:nvSpPr>
          <p:spPr>
            <a:xfrm rot="-5400000">
              <a:off x="8463475" y="3102228"/>
              <a:ext cx="907200" cy="453600"/>
            </a:xfrm>
            <a:prstGeom prst="triangle">
              <a:avLst>
                <a:gd name="adj" fmla="val 50000"/>
              </a:avLst>
            </a:prstGeom>
            <a:solidFill>
              <a:srgbClr val="A80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0"/>
            <p:cNvSpPr/>
            <p:nvPr/>
          </p:nvSpPr>
          <p:spPr>
            <a:xfrm rot="-5400000">
              <a:off x="8690275" y="4689891"/>
              <a:ext cx="453600" cy="453600"/>
            </a:xfrm>
            <a:prstGeom prst="rtTriangle">
              <a:avLst/>
            </a:prstGeom>
            <a:solidFill>
              <a:srgbClr val="FF1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10"/>
          <p:cNvSpPr txBox="1">
            <a:spLocks noGrp="1"/>
          </p:cNvSpPr>
          <p:nvPr>
            <p:ph type="title"/>
          </p:nvPr>
        </p:nvSpPr>
        <p:spPr>
          <a:xfrm>
            <a:off x="5272250" y="1185067"/>
            <a:ext cx="3393000" cy="842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1pPr>
            <a:lvl2pPr lvl="1" algn="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2pPr>
            <a:lvl3pPr lvl="2" algn="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3pPr>
            <a:lvl4pPr lvl="3" algn="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4pPr>
            <a:lvl5pPr lvl="4" algn="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5pPr>
            <a:lvl6pPr lvl="5" algn="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6pPr>
            <a:lvl7pPr lvl="6" algn="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7pPr>
            <a:lvl8pPr lvl="7" algn="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8pPr>
            <a:lvl9pPr lvl="8" algn="r" rtl="0">
              <a:spcBef>
                <a:spcPts val="0"/>
              </a:spcBef>
              <a:spcAft>
                <a:spcPts val="0"/>
              </a:spcAft>
              <a:buClr>
                <a:srgbClr val="223947"/>
              </a:buClr>
              <a:buSzPts val="2400"/>
              <a:buFont typeface="Maven Pro"/>
              <a:buNone/>
              <a:defRPr sz="2400">
                <a:solidFill>
                  <a:srgbClr val="223947"/>
                </a:solidFill>
                <a:latin typeface="Maven Pro"/>
                <a:ea typeface="Maven Pro"/>
                <a:cs typeface="Maven Pro"/>
                <a:sym typeface="Maven Pro"/>
              </a:defRPr>
            </a:lvl9pPr>
          </a:lstStyle>
          <a:p>
            <a:r>
              <a:rPr lang="en-US"/>
              <a:t>Click to edit Master title style</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9" Type="http://schemas.openxmlformats.org/officeDocument/2006/relationships/theme" Target="../theme/theme3.xml"/><Relationship Id="rId21" Type="http://schemas.openxmlformats.org/officeDocument/2006/relationships/slideLayout" Target="../slideLayouts/slideLayout47.xml"/><Relationship Id="rId34" Type="http://schemas.openxmlformats.org/officeDocument/2006/relationships/slideLayout" Target="../slideLayouts/slideLayout60.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33" Type="http://schemas.openxmlformats.org/officeDocument/2006/relationships/slideLayout" Target="../slideLayouts/slideLayout59.xml"/><Relationship Id="rId38" Type="http://schemas.openxmlformats.org/officeDocument/2006/relationships/slideLayout" Target="../slideLayouts/slideLayout64.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slideLayout" Target="../slideLayouts/slideLayout55.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32" Type="http://schemas.openxmlformats.org/officeDocument/2006/relationships/slideLayout" Target="../slideLayouts/slideLayout58.xml"/><Relationship Id="rId37" Type="http://schemas.openxmlformats.org/officeDocument/2006/relationships/slideLayout" Target="../slideLayouts/slideLayout63.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slideLayout" Target="../slideLayouts/slideLayout54.xml"/><Relationship Id="rId36" Type="http://schemas.openxmlformats.org/officeDocument/2006/relationships/slideLayout" Target="../slideLayouts/slideLayout62.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31" Type="http://schemas.openxmlformats.org/officeDocument/2006/relationships/slideLayout" Target="../slideLayouts/slideLayout57.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 Id="rId30" Type="http://schemas.openxmlformats.org/officeDocument/2006/relationships/slideLayout" Target="../slideLayouts/slideLayout56.xml"/><Relationship Id="rId35" Type="http://schemas.openxmlformats.org/officeDocument/2006/relationships/slideLayout" Target="../slideLayouts/slideLayout61.xml"/><Relationship Id="rId8" Type="http://schemas.openxmlformats.org/officeDocument/2006/relationships/slideLayout" Target="../slideLayouts/slideLayout34.xml"/><Relationship Id="rId3"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6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theme" Target="../theme/theme5.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23947"/>
              </a:buClr>
              <a:buSzPts val="3600"/>
              <a:buFont typeface="Maven Pro"/>
              <a:buNone/>
              <a:defRPr sz="3600" b="1">
                <a:solidFill>
                  <a:srgbClr val="223947"/>
                </a:solidFill>
                <a:latin typeface="Maven Pro"/>
                <a:ea typeface="Maven Pro"/>
                <a:cs typeface="Maven Pro"/>
                <a:sym typeface="Maven Pro"/>
              </a:defRPr>
            </a:lvl1pPr>
            <a:lvl2pPr lvl="1" rtl="0">
              <a:spcBef>
                <a:spcPts val="0"/>
              </a:spcBef>
              <a:spcAft>
                <a:spcPts val="0"/>
              </a:spcAft>
              <a:buClr>
                <a:srgbClr val="434343"/>
              </a:buClr>
              <a:buSzPts val="3600"/>
              <a:buFont typeface="Maven Pro"/>
              <a:buNone/>
              <a:defRPr sz="3600">
                <a:solidFill>
                  <a:srgbClr val="434343"/>
                </a:solidFill>
                <a:latin typeface="Maven Pro"/>
                <a:ea typeface="Maven Pro"/>
                <a:cs typeface="Maven Pro"/>
                <a:sym typeface="Maven Pro"/>
              </a:defRPr>
            </a:lvl2pPr>
            <a:lvl3pPr lvl="2" rtl="0">
              <a:spcBef>
                <a:spcPts val="0"/>
              </a:spcBef>
              <a:spcAft>
                <a:spcPts val="0"/>
              </a:spcAft>
              <a:buClr>
                <a:srgbClr val="434343"/>
              </a:buClr>
              <a:buSzPts val="3600"/>
              <a:buFont typeface="Maven Pro"/>
              <a:buNone/>
              <a:defRPr sz="3600">
                <a:solidFill>
                  <a:srgbClr val="434343"/>
                </a:solidFill>
                <a:latin typeface="Maven Pro"/>
                <a:ea typeface="Maven Pro"/>
                <a:cs typeface="Maven Pro"/>
                <a:sym typeface="Maven Pro"/>
              </a:defRPr>
            </a:lvl3pPr>
            <a:lvl4pPr lvl="3" rtl="0">
              <a:spcBef>
                <a:spcPts val="0"/>
              </a:spcBef>
              <a:spcAft>
                <a:spcPts val="0"/>
              </a:spcAft>
              <a:buClr>
                <a:srgbClr val="434343"/>
              </a:buClr>
              <a:buSzPts val="3600"/>
              <a:buFont typeface="Maven Pro"/>
              <a:buNone/>
              <a:defRPr sz="3600">
                <a:solidFill>
                  <a:srgbClr val="434343"/>
                </a:solidFill>
                <a:latin typeface="Maven Pro"/>
                <a:ea typeface="Maven Pro"/>
                <a:cs typeface="Maven Pro"/>
                <a:sym typeface="Maven Pro"/>
              </a:defRPr>
            </a:lvl4pPr>
            <a:lvl5pPr lvl="4" rtl="0">
              <a:spcBef>
                <a:spcPts val="0"/>
              </a:spcBef>
              <a:spcAft>
                <a:spcPts val="0"/>
              </a:spcAft>
              <a:buClr>
                <a:srgbClr val="434343"/>
              </a:buClr>
              <a:buSzPts val="3600"/>
              <a:buFont typeface="Maven Pro"/>
              <a:buNone/>
              <a:defRPr sz="3600">
                <a:solidFill>
                  <a:srgbClr val="434343"/>
                </a:solidFill>
                <a:latin typeface="Maven Pro"/>
                <a:ea typeface="Maven Pro"/>
                <a:cs typeface="Maven Pro"/>
                <a:sym typeface="Maven Pro"/>
              </a:defRPr>
            </a:lvl5pPr>
            <a:lvl6pPr lvl="5" rtl="0">
              <a:spcBef>
                <a:spcPts val="0"/>
              </a:spcBef>
              <a:spcAft>
                <a:spcPts val="0"/>
              </a:spcAft>
              <a:buClr>
                <a:srgbClr val="434343"/>
              </a:buClr>
              <a:buSzPts val="3600"/>
              <a:buFont typeface="Maven Pro"/>
              <a:buNone/>
              <a:defRPr sz="3600">
                <a:solidFill>
                  <a:srgbClr val="434343"/>
                </a:solidFill>
                <a:latin typeface="Maven Pro"/>
                <a:ea typeface="Maven Pro"/>
                <a:cs typeface="Maven Pro"/>
                <a:sym typeface="Maven Pro"/>
              </a:defRPr>
            </a:lvl6pPr>
            <a:lvl7pPr lvl="6" rtl="0">
              <a:spcBef>
                <a:spcPts val="0"/>
              </a:spcBef>
              <a:spcAft>
                <a:spcPts val="0"/>
              </a:spcAft>
              <a:buClr>
                <a:srgbClr val="434343"/>
              </a:buClr>
              <a:buSzPts val="3600"/>
              <a:buFont typeface="Maven Pro"/>
              <a:buNone/>
              <a:defRPr sz="3600">
                <a:solidFill>
                  <a:srgbClr val="434343"/>
                </a:solidFill>
                <a:latin typeface="Maven Pro"/>
                <a:ea typeface="Maven Pro"/>
                <a:cs typeface="Maven Pro"/>
                <a:sym typeface="Maven Pro"/>
              </a:defRPr>
            </a:lvl7pPr>
            <a:lvl8pPr lvl="7" rtl="0">
              <a:spcBef>
                <a:spcPts val="0"/>
              </a:spcBef>
              <a:spcAft>
                <a:spcPts val="0"/>
              </a:spcAft>
              <a:buClr>
                <a:srgbClr val="434343"/>
              </a:buClr>
              <a:buSzPts val="3600"/>
              <a:buFont typeface="Maven Pro"/>
              <a:buNone/>
              <a:defRPr sz="3600">
                <a:solidFill>
                  <a:srgbClr val="434343"/>
                </a:solidFill>
                <a:latin typeface="Maven Pro"/>
                <a:ea typeface="Maven Pro"/>
                <a:cs typeface="Maven Pro"/>
                <a:sym typeface="Maven Pro"/>
              </a:defRPr>
            </a:lvl8pPr>
            <a:lvl9pPr lvl="8" rtl="0">
              <a:spcBef>
                <a:spcPts val="0"/>
              </a:spcBef>
              <a:spcAft>
                <a:spcPts val="0"/>
              </a:spcAft>
              <a:buClr>
                <a:srgbClr val="434343"/>
              </a:buClr>
              <a:buSzPts val="3600"/>
              <a:buFont typeface="Maven Pro"/>
              <a:buNone/>
              <a:defRPr sz="3600">
                <a:solidFill>
                  <a:srgbClr val="434343"/>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223947"/>
              </a:buClr>
              <a:buSzPts val="1200"/>
              <a:buFont typeface="EB Garamond"/>
              <a:buChar char="●"/>
              <a:defRPr sz="1200">
                <a:solidFill>
                  <a:srgbClr val="223947"/>
                </a:solidFill>
                <a:latin typeface="EB Garamond"/>
                <a:ea typeface="EB Garamond"/>
                <a:cs typeface="EB Garamond"/>
                <a:sym typeface="EB Garamond"/>
              </a:defRPr>
            </a:lvl1pPr>
            <a:lvl2pPr marL="914400" lvl="1" indent="-304800" rtl="0">
              <a:lnSpc>
                <a:spcPct val="100000"/>
              </a:lnSpc>
              <a:spcBef>
                <a:spcPts val="0"/>
              </a:spcBef>
              <a:spcAft>
                <a:spcPts val="0"/>
              </a:spcAft>
              <a:buClr>
                <a:srgbClr val="223947"/>
              </a:buClr>
              <a:buSzPts val="1200"/>
              <a:buFont typeface="EB Garamond"/>
              <a:buChar char="○"/>
              <a:defRPr sz="1200">
                <a:solidFill>
                  <a:srgbClr val="223947"/>
                </a:solidFill>
                <a:latin typeface="EB Garamond"/>
                <a:ea typeface="EB Garamond"/>
                <a:cs typeface="EB Garamond"/>
                <a:sym typeface="EB Garamond"/>
              </a:defRPr>
            </a:lvl2pPr>
            <a:lvl3pPr marL="1371600" lvl="2" indent="-304800" rtl="0">
              <a:lnSpc>
                <a:spcPct val="100000"/>
              </a:lnSpc>
              <a:spcBef>
                <a:spcPts val="0"/>
              </a:spcBef>
              <a:spcAft>
                <a:spcPts val="0"/>
              </a:spcAft>
              <a:buClr>
                <a:srgbClr val="223947"/>
              </a:buClr>
              <a:buSzPts val="1200"/>
              <a:buFont typeface="EB Garamond"/>
              <a:buChar char="■"/>
              <a:defRPr sz="1200">
                <a:solidFill>
                  <a:srgbClr val="223947"/>
                </a:solidFill>
                <a:latin typeface="EB Garamond"/>
                <a:ea typeface="EB Garamond"/>
                <a:cs typeface="EB Garamond"/>
                <a:sym typeface="EB Garamond"/>
              </a:defRPr>
            </a:lvl3pPr>
            <a:lvl4pPr marL="1828800" lvl="3" indent="-304800" rtl="0">
              <a:lnSpc>
                <a:spcPct val="100000"/>
              </a:lnSpc>
              <a:spcBef>
                <a:spcPts val="0"/>
              </a:spcBef>
              <a:spcAft>
                <a:spcPts val="0"/>
              </a:spcAft>
              <a:buClr>
                <a:srgbClr val="223947"/>
              </a:buClr>
              <a:buSzPts val="1200"/>
              <a:buFont typeface="EB Garamond"/>
              <a:buChar char="●"/>
              <a:defRPr sz="1200">
                <a:solidFill>
                  <a:srgbClr val="223947"/>
                </a:solidFill>
                <a:latin typeface="EB Garamond"/>
                <a:ea typeface="EB Garamond"/>
                <a:cs typeface="EB Garamond"/>
                <a:sym typeface="EB Garamond"/>
              </a:defRPr>
            </a:lvl4pPr>
            <a:lvl5pPr marL="2286000" lvl="4" indent="-304800" rtl="0">
              <a:lnSpc>
                <a:spcPct val="100000"/>
              </a:lnSpc>
              <a:spcBef>
                <a:spcPts val="0"/>
              </a:spcBef>
              <a:spcAft>
                <a:spcPts val="0"/>
              </a:spcAft>
              <a:buClr>
                <a:srgbClr val="223947"/>
              </a:buClr>
              <a:buSzPts val="1200"/>
              <a:buFont typeface="EB Garamond"/>
              <a:buChar char="○"/>
              <a:defRPr sz="1200">
                <a:solidFill>
                  <a:srgbClr val="223947"/>
                </a:solidFill>
                <a:latin typeface="EB Garamond"/>
                <a:ea typeface="EB Garamond"/>
                <a:cs typeface="EB Garamond"/>
                <a:sym typeface="EB Garamond"/>
              </a:defRPr>
            </a:lvl5pPr>
            <a:lvl6pPr marL="2743200" lvl="5" indent="-304800" rtl="0">
              <a:lnSpc>
                <a:spcPct val="100000"/>
              </a:lnSpc>
              <a:spcBef>
                <a:spcPts val="0"/>
              </a:spcBef>
              <a:spcAft>
                <a:spcPts val="0"/>
              </a:spcAft>
              <a:buClr>
                <a:srgbClr val="223947"/>
              </a:buClr>
              <a:buSzPts val="1200"/>
              <a:buFont typeface="EB Garamond"/>
              <a:buChar char="■"/>
              <a:defRPr sz="1200">
                <a:solidFill>
                  <a:srgbClr val="223947"/>
                </a:solidFill>
                <a:latin typeface="EB Garamond"/>
                <a:ea typeface="EB Garamond"/>
                <a:cs typeface="EB Garamond"/>
                <a:sym typeface="EB Garamond"/>
              </a:defRPr>
            </a:lvl6pPr>
            <a:lvl7pPr marL="3200400" lvl="6" indent="-304800" rtl="0">
              <a:lnSpc>
                <a:spcPct val="100000"/>
              </a:lnSpc>
              <a:spcBef>
                <a:spcPts val="0"/>
              </a:spcBef>
              <a:spcAft>
                <a:spcPts val="0"/>
              </a:spcAft>
              <a:buClr>
                <a:srgbClr val="223947"/>
              </a:buClr>
              <a:buSzPts val="1200"/>
              <a:buFont typeface="EB Garamond"/>
              <a:buChar char="●"/>
              <a:defRPr sz="1200">
                <a:solidFill>
                  <a:srgbClr val="223947"/>
                </a:solidFill>
                <a:latin typeface="EB Garamond"/>
                <a:ea typeface="EB Garamond"/>
                <a:cs typeface="EB Garamond"/>
                <a:sym typeface="EB Garamond"/>
              </a:defRPr>
            </a:lvl7pPr>
            <a:lvl8pPr marL="3657600" lvl="7" indent="-304800" rtl="0">
              <a:lnSpc>
                <a:spcPct val="100000"/>
              </a:lnSpc>
              <a:spcBef>
                <a:spcPts val="0"/>
              </a:spcBef>
              <a:spcAft>
                <a:spcPts val="0"/>
              </a:spcAft>
              <a:buClr>
                <a:srgbClr val="223947"/>
              </a:buClr>
              <a:buSzPts val="1200"/>
              <a:buFont typeface="EB Garamond"/>
              <a:buChar char="○"/>
              <a:defRPr sz="1200">
                <a:solidFill>
                  <a:srgbClr val="223947"/>
                </a:solidFill>
                <a:latin typeface="EB Garamond"/>
                <a:ea typeface="EB Garamond"/>
                <a:cs typeface="EB Garamond"/>
                <a:sym typeface="EB Garamond"/>
              </a:defRPr>
            </a:lvl8pPr>
            <a:lvl9pPr marL="4114800" lvl="8" indent="-304800" rtl="0">
              <a:lnSpc>
                <a:spcPct val="100000"/>
              </a:lnSpc>
              <a:spcBef>
                <a:spcPts val="0"/>
              </a:spcBef>
              <a:spcAft>
                <a:spcPts val="0"/>
              </a:spcAft>
              <a:buClr>
                <a:srgbClr val="223947"/>
              </a:buClr>
              <a:buSzPts val="1200"/>
              <a:buFont typeface="EB Garamond"/>
              <a:buChar char="■"/>
              <a:defRPr sz="1200">
                <a:solidFill>
                  <a:srgbClr val="223947"/>
                </a:solidFill>
                <a:latin typeface="EB Garamond"/>
                <a:ea typeface="EB Garamond"/>
                <a:cs typeface="EB Garamond"/>
                <a:sym typeface="EB Garamond"/>
              </a:defRPr>
            </a:lvl9pPr>
          </a:lstStyle>
          <a:p>
            <a:endParaRPr/>
          </a:p>
        </p:txBody>
      </p:sp>
      <p:sp>
        <p:nvSpPr>
          <p:cNvPr id="8" name="Google Shape;8;p1"/>
          <p:cNvSpPr txBox="1">
            <a:spLocks noGrp="1"/>
          </p:cNvSpPr>
          <p:nvPr>
            <p:ph type="sldNum" idx="12"/>
          </p:nvPr>
        </p:nvSpPr>
        <p:spPr>
          <a:xfrm>
            <a:off x="8548658" y="6217623"/>
            <a:ext cx="548700" cy="524800"/>
          </a:xfrm>
          <a:prstGeom prst="rect">
            <a:avLst/>
          </a:prstGeom>
          <a:noFill/>
          <a:ln>
            <a:noFill/>
          </a:ln>
        </p:spPr>
        <p:txBody>
          <a:bodyPr spcFirstLastPara="1" wrap="square" lIns="91425" tIns="91425" rIns="91425" bIns="91425" anchor="ctr"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fld id="{010FDD61-E5EE-4D85-812D-D58CE9835ECF}" type="slidenum">
              <a:rPr lang="en-US" smtClean="0"/>
              <a:t>‹#›</a:t>
            </a:fld>
            <a:endParaRPr lang="en-US"/>
          </a:p>
        </p:txBody>
      </p:sp>
    </p:spTree>
  </p:cSld>
  <p:clrMap bg1="lt1" tx1="dk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 id="2147483810" r:id="rId18"/>
    <p:sldLayoutId id="2147483811" r:id="rId19"/>
    <p:sldLayoutId id="2147483812" r:id="rId20"/>
    <p:sldLayoutId id="2147483813" r:id="rId21"/>
    <p:sldLayoutId id="2147483814" r:id="rId22"/>
    <p:sldLayoutId id="2147483815" r:id="rId23"/>
    <p:sldLayoutId id="2147483816" r:id="rId24"/>
    <p:sldLayoutId id="2147483817" r:id="rId25"/>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noFill/>
        <a:effectLst/>
      </p:bgPr>
    </p:bg>
    <p:spTree>
      <p:nvGrpSpPr>
        <p:cNvPr id="1" name="Shape 509"/>
        <p:cNvGrpSpPr/>
        <p:nvPr/>
      </p:nvGrpSpPr>
      <p:grpSpPr>
        <a:xfrm>
          <a:off x="0" y="0"/>
          <a:ext cx="0" cy="0"/>
          <a:chOff x="0" y="0"/>
          <a:chExt cx="0" cy="0"/>
        </a:xfrm>
      </p:grpSpPr>
      <p:sp>
        <p:nvSpPr>
          <p:cNvPr id="510" name="Google Shape;510;p26"/>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11" name="Google Shape;511;p26"/>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1pPr>
            <a:lvl2pPr marL="914400" lvl="1"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2pPr>
            <a:lvl3pPr marL="1371600" lvl="2"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3pPr>
            <a:lvl4pPr marL="1828800" lvl="3"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4pPr>
            <a:lvl5pPr marL="2286000" lvl="4"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5pPr>
            <a:lvl6pPr marL="2743200" lvl="5"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6pPr>
            <a:lvl7pPr marL="3200400" lvl="6"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7pPr>
            <a:lvl8pPr marL="3657600" lvl="7"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8pPr>
            <a:lvl9pPr marL="4114800" lvl="8"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9pPr>
          </a:lstStyle>
          <a:p>
            <a:endParaRPr/>
          </a:p>
        </p:txBody>
      </p:sp>
      <p:sp>
        <p:nvSpPr>
          <p:cNvPr id="512" name="Google Shape;512;p26"/>
          <p:cNvSpPr txBox="1">
            <a:spLocks noGrp="1"/>
          </p:cNvSpPr>
          <p:nvPr>
            <p:ph type="sldNum" idx="12"/>
          </p:nvPr>
        </p:nvSpPr>
        <p:spPr>
          <a:xfrm>
            <a:off x="8548658" y="6217623"/>
            <a:ext cx="548700" cy="524800"/>
          </a:xfrm>
          <a:prstGeom prst="rect">
            <a:avLst/>
          </a:prstGeom>
          <a:noFill/>
          <a:ln>
            <a:noFill/>
          </a:ln>
        </p:spPr>
        <p:txBody>
          <a:bodyPr spcFirstLastPara="1" wrap="square" lIns="91425" tIns="91425" rIns="91425" bIns="91425" anchor="ctr"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819"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500"/>
              <a:buFont typeface="Raleway Thin"/>
              <a:buNone/>
              <a:defRPr sz="2500">
                <a:solidFill>
                  <a:schemeClr val="dk1"/>
                </a:solidFill>
                <a:latin typeface="Raleway Thin"/>
                <a:ea typeface="Raleway Thin"/>
                <a:cs typeface="Raleway Thin"/>
                <a:sym typeface="Raleway Thin"/>
              </a:defRPr>
            </a:lvl1pPr>
            <a:lvl2pPr lvl="1">
              <a:spcBef>
                <a:spcPts val="0"/>
              </a:spcBef>
              <a:spcAft>
                <a:spcPts val="0"/>
              </a:spcAft>
              <a:buClr>
                <a:schemeClr val="dk1"/>
              </a:buClr>
              <a:buSzPts val="2500"/>
              <a:buFont typeface="Staatliches"/>
              <a:buNone/>
              <a:defRPr sz="2500">
                <a:solidFill>
                  <a:schemeClr val="dk1"/>
                </a:solidFill>
                <a:latin typeface="Staatliches"/>
                <a:ea typeface="Staatliches"/>
                <a:cs typeface="Staatliches"/>
                <a:sym typeface="Staatliches"/>
              </a:defRPr>
            </a:lvl2pPr>
            <a:lvl3pPr lvl="2">
              <a:spcBef>
                <a:spcPts val="0"/>
              </a:spcBef>
              <a:spcAft>
                <a:spcPts val="0"/>
              </a:spcAft>
              <a:buClr>
                <a:schemeClr val="dk1"/>
              </a:buClr>
              <a:buSzPts val="2500"/>
              <a:buFont typeface="Staatliches"/>
              <a:buNone/>
              <a:defRPr sz="2500">
                <a:solidFill>
                  <a:schemeClr val="dk1"/>
                </a:solidFill>
                <a:latin typeface="Staatliches"/>
                <a:ea typeface="Staatliches"/>
                <a:cs typeface="Staatliches"/>
                <a:sym typeface="Staatliches"/>
              </a:defRPr>
            </a:lvl3pPr>
            <a:lvl4pPr lvl="3">
              <a:spcBef>
                <a:spcPts val="0"/>
              </a:spcBef>
              <a:spcAft>
                <a:spcPts val="0"/>
              </a:spcAft>
              <a:buClr>
                <a:schemeClr val="dk1"/>
              </a:buClr>
              <a:buSzPts val="2500"/>
              <a:buFont typeface="Staatliches"/>
              <a:buNone/>
              <a:defRPr sz="2500">
                <a:solidFill>
                  <a:schemeClr val="dk1"/>
                </a:solidFill>
                <a:latin typeface="Staatliches"/>
                <a:ea typeface="Staatliches"/>
                <a:cs typeface="Staatliches"/>
                <a:sym typeface="Staatliches"/>
              </a:defRPr>
            </a:lvl4pPr>
            <a:lvl5pPr lvl="4">
              <a:spcBef>
                <a:spcPts val="0"/>
              </a:spcBef>
              <a:spcAft>
                <a:spcPts val="0"/>
              </a:spcAft>
              <a:buClr>
                <a:schemeClr val="dk1"/>
              </a:buClr>
              <a:buSzPts val="2500"/>
              <a:buFont typeface="Staatliches"/>
              <a:buNone/>
              <a:defRPr sz="2500">
                <a:solidFill>
                  <a:schemeClr val="dk1"/>
                </a:solidFill>
                <a:latin typeface="Staatliches"/>
                <a:ea typeface="Staatliches"/>
                <a:cs typeface="Staatliches"/>
                <a:sym typeface="Staatliches"/>
              </a:defRPr>
            </a:lvl5pPr>
            <a:lvl6pPr lvl="5">
              <a:spcBef>
                <a:spcPts val="0"/>
              </a:spcBef>
              <a:spcAft>
                <a:spcPts val="0"/>
              </a:spcAft>
              <a:buClr>
                <a:schemeClr val="dk1"/>
              </a:buClr>
              <a:buSzPts val="2500"/>
              <a:buFont typeface="Staatliches"/>
              <a:buNone/>
              <a:defRPr sz="2500">
                <a:solidFill>
                  <a:schemeClr val="dk1"/>
                </a:solidFill>
                <a:latin typeface="Staatliches"/>
                <a:ea typeface="Staatliches"/>
                <a:cs typeface="Staatliches"/>
                <a:sym typeface="Staatliches"/>
              </a:defRPr>
            </a:lvl6pPr>
            <a:lvl7pPr lvl="6">
              <a:spcBef>
                <a:spcPts val="0"/>
              </a:spcBef>
              <a:spcAft>
                <a:spcPts val="0"/>
              </a:spcAft>
              <a:buClr>
                <a:schemeClr val="dk1"/>
              </a:buClr>
              <a:buSzPts val="2500"/>
              <a:buFont typeface="Staatliches"/>
              <a:buNone/>
              <a:defRPr sz="2500">
                <a:solidFill>
                  <a:schemeClr val="dk1"/>
                </a:solidFill>
                <a:latin typeface="Staatliches"/>
                <a:ea typeface="Staatliches"/>
                <a:cs typeface="Staatliches"/>
                <a:sym typeface="Staatliches"/>
              </a:defRPr>
            </a:lvl7pPr>
            <a:lvl8pPr lvl="7">
              <a:spcBef>
                <a:spcPts val="0"/>
              </a:spcBef>
              <a:spcAft>
                <a:spcPts val="0"/>
              </a:spcAft>
              <a:buClr>
                <a:schemeClr val="dk1"/>
              </a:buClr>
              <a:buSzPts val="2500"/>
              <a:buFont typeface="Staatliches"/>
              <a:buNone/>
              <a:defRPr sz="2500">
                <a:solidFill>
                  <a:schemeClr val="dk1"/>
                </a:solidFill>
                <a:latin typeface="Staatliches"/>
                <a:ea typeface="Staatliches"/>
                <a:cs typeface="Staatliches"/>
                <a:sym typeface="Staatliches"/>
              </a:defRPr>
            </a:lvl8pPr>
            <a:lvl9pPr lvl="8">
              <a:spcBef>
                <a:spcPts val="0"/>
              </a:spcBef>
              <a:spcAft>
                <a:spcPts val="0"/>
              </a:spcAft>
              <a:buClr>
                <a:schemeClr val="dk1"/>
              </a:buClr>
              <a:buSzPts val="2500"/>
              <a:buFont typeface="Staatliches"/>
              <a:buNone/>
              <a:defRPr sz="2500">
                <a:solidFill>
                  <a:schemeClr val="dk1"/>
                </a:solidFill>
                <a:latin typeface="Staatliches"/>
                <a:ea typeface="Staatliches"/>
                <a:cs typeface="Staatliches"/>
                <a:sym typeface="Staatliches"/>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Didact Gothic"/>
              <a:buChar char="●"/>
              <a:defRPr sz="1300">
                <a:solidFill>
                  <a:schemeClr val="dk2"/>
                </a:solidFill>
                <a:latin typeface="Didact Gothic"/>
                <a:ea typeface="Didact Gothic"/>
                <a:cs typeface="Didact Gothic"/>
                <a:sym typeface="Didact Gothic"/>
              </a:defRPr>
            </a:lvl1pPr>
            <a:lvl2pPr marL="914400" lvl="1" indent="-311150">
              <a:lnSpc>
                <a:spcPct val="115000"/>
              </a:lnSpc>
              <a:spcBef>
                <a:spcPts val="1600"/>
              </a:spcBef>
              <a:spcAft>
                <a:spcPts val="0"/>
              </a:spcAft>
              <a:buClr>
                <a:schemeClr val="dk2"/>
              </a:buClr>
              <a:buSzPts val="1300"/>
              <a:buFont typeface="Didact Gothic"/>
              <a:buChar char="○"/>
              <a:defRPr sz="1300">
                <a:solidFill>
                  <a:schemeClr val="dk2"/>
                </a:solidFill>
                <a:latin typeface="Didact Gothic"/>
                <a:ea typeface="Didact Gothic"/>
                <a:cs typeface="Didact Gothic"/>
                <a:sym typeface="Didact Gothic"/>
              </a:defRPr>
            </a:lvl2pPr>
            <a:lvl3pPr marL="1371600" lvl="2" indent="-311150">
              <a:lnSpc>
                <a:spcPct val="115000"/>
              </a:lnSpc>
              <a:spcBef>
                <a:spcPts val="1600"/>
              </a:spcBef>
              <a:spcAft>
                <a:spcPts val="0"/>
              </a:spcAft>
              <a:buClr>
                <a:schemeClr val="dk2"/>
              </a:buClr>
              <a:buSzPts val="1300"/>
              <a:buFont typeface="Didact Gothic"/>
              <a:buChar char="■"/>
              <a:defRPr sz="1300">
                <a:solidFill>
                  <a:schemeClr val="dk2"/>
                </a:solidFill>
                <a:latin typeface="Didact Gothic"/>
                <a:ea typeface="Didact Gothic"/>
                <a:cs typeface="Didact Gothic"/>
                <a:sym typeface="Didact Gothic"/>
              </a:defRPr>
            </a:lvl3pPr>
            <a:lvl4pPr marL="1828800" lvl="3" indent="-311150">
              <a:lnSpc>
                <a:spcPct val="115000"/>
              </a:lnSpc>
              <a:spcBef>
                <a:spcPts val="1600"/>
              </a:spcBef>
              <a:spcAft>
                <a:spcPts val="0"/>
              </a:spcAft>
              <a:buClr>
                <a:schemeClr val="dk2"/>
              </a:buClr>
              <a:buSzPts val="1300"/>
              <a:buFont typeface="Didact Gothic"/>
              <a:buChar char="●"/>
              <a:defRPr sz="1300">
                <a:solidFill>
                  <a:schemeClr val="dk2"/>
                </a:solidFill>
                <a:latin typeface="Didact Gothic"/>
                <a:ea typeface="Didact Gothic"/>
                <a:cs typeface="Didact Gothic"/>
                <a:sym typeface="Didact Gothic"/>
              </a:defRPr>
            </a:lvl4pPr>
            <a:lvl5pPr marL="2286000" lvl="4" indent="-311150">
              <a:lnSpc>
                <a:spcPct val="115000"/>
              </a:lnSpc>
              <a:spcBef>
                <a:spcPts val="1600"/>
              </a:spcBef>
              <a:spcAft>
                <a:spcPts val="0"/>
              </a:spcAft>
              <a:buClr>
                <a:schemeClr val="dk2"/>
              </a:buClr>
              <a:buSzPts val="1300"/>
              <a:buFont typeface="Didact Gothic"/>
              <a:buChar char="○"/>
              <a:defRPr sz="1300">
                <a:solidFill>
                  <a:schemeClr val="dk2"/>
                </a:solidFill>
                <a:latin typeface="Didact Gothic"/>
                <a:ea typeface="Didact Gothic"/>
                <a:cs typeface="Didact Gothic"/>
                <a:sym typeface="Didact Gothic"/>
              </a:defRPr>
            </a:lvl5pPr>
            <a:lvl6pPr marL="2743200" lvl="5" indent="-311150">
              <a:lnSpc>
                <a:spcPct val="115000"/>
              </a:lnSpc>
              <a:spcBef>
                <a:spcPts val="1600"/>
              </a:spcBef>
              <a:spcAft>
                <a:spcPts val="0"/>
              </a:spcAft>
              <a:buClr>
                <a:schemeClr val="dk2"/>
              </a:buClr>
              <a:buSzPts val="1300"/>
              <a:buFont typeface="Didact Gothic"/>
              <a:buChar char="■"/>
              <a:defRPr sz="1300">
                <a:solidFill>
                  <a:schemeClr val="dk2"/>
                </a:solidFill>
                <a:latin typeface="Didact Gothic"/>
                <a:ea typeface="Didact Gothic"/>
                <a:cs typeface="Didact Gothic"/>
                <a:sym typeface="Didact Gothic"/>
              </a:defRPr>
            </a:lvl6pPr>
            <a:lvl7pPr marL="3200400" lvl="6" indent="-311150">
              <a:lnSpc>
                <a:spcPct val="115000"/>
              </a:lnSpc>
              <a:spcBef>
                <a:spcPts val="1600"/>
              </a:spcBef>
              <a:spcAft>
                <a:spcPts val="0"/>
              </a:spcAft>
              <a:buClr>
                <a:schemeClr val="dk2"/>
              </a:buClr>
              <a:buSzPts val="1300"/>
              <a:buFont typeface="Didact Gothic"/>
              <a:buChar char="●"/>
              <a:defRPr sz="1300">
                <a:solidFill>
                  <a:schemeClr val="dk2"/>
                </a:solidFill>
                <a:latin typeface="Didact Gothic"/>
                <a:ea typeface="Didact Gothic"/>
                <a:cs typeface="Didact Gothic"/>
                <a:sym typeface="Didact Gothic"/>
              </a:defRPr>
            </a:lvl7pPr>
            <a:lvl8pPr marL="3657600" lvl="7" indent="-311150">
              <a:lnSpc>
                <a:spcPct val="115000"/>
              </a:lnSpc>
              <a:spcBef>
                <a:spcPts val="1600"/>
              </a:spcBef>
              <a:spcAft>
                <a:spcPts val="0"/>
              </a:spcAft>
              <a:buClr>
                <a:schemeClr val="dk2"/>
              </a:buClr>
              <a:buSzPts val="1300"/>
              <a:buFont typeface="Didact Gothic"/>
              <a:buChar char="○"/>
              <a:defRPr sz="1300">
                <a:solidFill>
                  <a:schemeClr val="dk2"/>
                </a:solidFill>
                <a:latin typeface="Didact Gothic"/>
                <a:ea typeface="Didact Gothic"/>
                <a:cs typeface="Didact Gothic"/>
                <a:sym typeface="Didact Gothic"/>
              </a:defRPr>
            </a:lvl8pPr>
            <a:lvl9pPr marL="4114800" lvl="8" indent="-311150">
              <a:lnSpc>
                <a:spcPct val="115000"/>
              </a:lnSpc>
              <a:spcBef>
                <a:spcPts val="1600"/>
              </a:spcBef>
              <a:spcAft>
                <a:spcPts val="1600"/>
              </a:spcAft>
              <a:buClr>
                <a:schemeClr val="dk2"/>
              </a:buClr>
              <a:buSzPts val="1300"/>
              <a:buFont typeface="Didact Gothic"/>
              <a:buChar char="■"/>
              <a:defRPr sz="1300">
                <a:solidFill>
                  <a:schemeClr val="dk2"/>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 id="2147483850" r:id="rId18"/>
    <p:sldLayoutId id="2147483851" r:id="rId19"/>
    <p:sldLayoutId id="2147483852" r:id="rId20"/>
    <p:sldLayoutId id="2147483853" r:id="rId21"/>
    <p:sldLayoutId id="2147483854" r:id="rId22"/>
    <p:sldLayoutId id="2147483855" r:id="rId23"/>
    <p:sldLayoutId id="2147483856" r:id="rId24"/>
    <p:sldLayoutId id="2147483857" r:id="rId25"/>
    <p:sldLayoutId id="2147483858" r:id="rId26"/>
    <p:sldLayoutId id="2147483859" r:id="rId27"/>
    <p:sldLayoutId id="2147483860" r:id="rId28"/>
    <p:sldLayoutId id="2147483861" r:id="rId29"/>
    <p:sldLayoutId id="2147483862" r:id="rId30"/>
    <p:sldLayoutId id="2147483863" r:id="rId31"/>
    <p:sldLayoutId id="2147483864" r:id="rId32"/>
    <p:sldLayoutId id="2147483865" r:id="rId33"/>
    <p:sldLayoutId id="2147483866" r:id="rId34"/>
    <p:sldLayoutId id="2147483867" r:id="rId35"/>
    <p:sldLayoutId id="2147483868" r:id="rId36"/>
    <p:sldLayoutId id="2147483869" r:id="rId37"/>
    <p:sldLayoutId id="2147483870" r:id="rId38"/>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59"/>
        <p:cNvGrpSpPr/>
        <p:nvPr/>
      </p:nvGrpSpPr>
      <p:grpSpPr>
        <a:xfrm>
          <a:off x="0" y="0"/>
          <a:ext cx="0" cy="0"/>
          <a:chOff x="0" y="0"/>
          <a:chExt cx="0" cy="0"/>
        </a:xfrm>
      </p:grpSpPr>
      <p:sp>
        <p:nvSpPr>
          <p:cNvPr id="160" name="Google Shape;160;p39"/>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61" name="Google Shape;161;p39"/>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872"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7500" y="447188"/>
            <a:ext cx="7928999"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7500" y="2184402"/>
            <a:ext cx="7922464"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338636" y="6041363"/>
            <a:ext cx="648324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7000969" y="6041363"/>
            <a:ext cx="1007780" cy="365125"/>
          </a:xfrm>
          <a:prstGeom prst="rect">
            <a:avLst/>
          </a:prstGeom>
        </p:spPr>
        <p:txBody>
          <a:bodyPr vert="horz" lIns="91440" tIns="45720" rIns="91440" bIns="45720" rtlCol="0" anchor="b"/>
          <a:lstStyle>
            <a:lvl1pPr algn="r">
              <a:defRPr sz="900">
                <a:solidFill>
                  <a:schemeClr val="tx1"/>
                </a:solidFill>
              </a:defRPr>
            </a:lvl1pPr>
          </a:lstStyle>
          <a:p>
            <a:fld id="{86F7BD38-A805-4B2C-9BDF-D56E94387879}" type="datetime1">
              <a:rPr lang="en-US" smtClean="0"/>
              <a:t>12/28/2021</a:t>
            </a:fld>
            <a:endParaRPr lang="en-US" dirty="0"/>
          </a:p>
        </p:txBody>
      </p:sp>
      <p:sp>
        <p:nvSpPr>
          <p:cNvPr id="6" name="Slide Number Placeholder 5"/>
          <p:cNvSpPr>
            <a:spLocks noGrp="1"/>
          </p:cNvSpPr>
          <p:nvPr>
            <p:ph type="sldNum" sz="quarter" idx="4"/>
          </p:nvPr>
        </p:nvSpPr>
        <p:spPr>
          <a:xfrm>
            <a:off x="8008749" y="5915889"/>
            <a:ext cx="796616" cy="490599"/>
          </a:xfrm>
          <a:prstGeom prst="rect">
            <a:avLst/>
          </a:prstGeom>
        </p:spPr>
        <p:txBody>
          <a:bodyPr vert="horz" lIns="91440" tIns="45720" rIns="91440" bIns="10800" rtlCol="0" anchor="b"/>
          <a:lstStyle>
            <a:lvl1pPr algn="r">
              <a:defRPr sz="2000">
                <a:solidFill>
                  <a:schemeClr val="accent1"/>
                </a:solidFill>
              </a:defRPr>
            </a:lvl1pPr>
          </a:lstStyle>
          <a:p>
            <a:fld id="{010FDD61-E5EE-4D85-812D-D58CE9835EC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 id="2147483897" r:id="rId12"/>
    <p:sldLayoutId id="2147483898" r:id="rId13"/>
    <p:sldLayoutId id="2147483899"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7.xml"/></Relationships>
</file>

<file path=ppt/slides/_rels/slide1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7.xml"/></Relationships>
</file>

<file path=ppt/slides/_rels/slide1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7.xml"/></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7.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4.png"/><Relationship Id="rId1" Type="http://schemas.openxmlformats.org/officeDocument/2006/relationships/slideLayout" Target="../slideLayouts/slideLayout6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458200" cy="1066800"/>
          </a:xfrm>
        </p:spPr>
        <p:txBody>
          <a:bodyPr/>
          <a:lstStyle/>
          <a:p>
            <a:r>
              <a:rPr lang="en-US" sz="4400" dirty="0">
                <a:solidFill>
                  <a:schemeClr val="bg1"/>
                </a:solidFill>
                <a:effectLst/>
                <a:latin typeface="Malgun Gothic" pitchFamily="34" charset="-127"/>
                <a:ea typeface="Malgun Gothic" pitchFamily="34" charset="-127"/>
              </a:rPr>
              <a:t>NIELIT SUMMER INTERN 2021</a:t>
            </a:r>
          </a:p>
        </p:txBody>
      </p:sp>
      <p:sp>
        <p:nvSpPr>
          <p:cNvPr id="3" name="Content Placeholder 2"/>
          <p:cNvSpPr>
            <a:spLocks noGrp="1"/>
          </p:cNvSpPr>
          <p:nvPr>
            <p:ph idx="1"/>
          </p:nvPr>
        </p:nvSpPr>
        <p:spPr>
          <a:xfrm>
            <a:off x="152400" y="1676400"/>
            <a:ext cx="9164782" cy="5029200"/>
          </a:xfrm>
        </p:spPr>
        <p:txBody>
          <a:bodyPr>
            <a:noAutofit/>
          </a:bodyPr>
          <a:lstStyle/>
          <a:p>
            <a:pPr marL="18288" indent="0">
              <a:buNone/>
            </a:pPr>
            <a:r>
              <a:rPr lang="en-US" sz="2000" b="1" dirty="0">
                <a:latin typeface="Malgun Gothic" pitchFamily="34" charset="-127"/>
                <a:ea typeface="Malgun Gothic" pitchFamily="34" charset="-127"/>
              </a:rPr>
              <a:t>                                   </a:t>
            </a:r>
          </a:p>
          <a:p>
            <a:pPr marL="18288" indent="0">
              <a:buNone/>
            </a:pPr>
            <a:endParaRPr lang="en-US" sz="2000" b="1" u="sng" dirty="0">
              <a:latin typeface="Malgun Gothic" pitchFamily="34" charset="-127"/>
              <a:ea typeface="Malgun Gothic" pitchFamily="34" charset="-127"/>
            </a:endParaRPr>
          </a:p>
          <a:p>
            <a:pPr marL="18288" indent="0">
              <a:buNone/>
            </a:pPr>
            <a:r>
              <a:rPr lang="en-US" sz="2400" b="1" u="sng" dirty="0">
                <a:latin typeface="Malgun Gothic" pitchFamily="34" charset="-127"/>
                <a:ea typeface="Malgun Gothic" pitchFamily="34" charset="-127"/>
              </a:rPr>
              <a:t>COURSE:</a:t>
            </a:r>
            <a:r>
              <a:rPr lang="en-US" sz="2400" b="1" dirty="0">
                <a:latin typeface="Malgun Gothic" pitchFamily="34" charset="-127"/>
                <a:ea typeface="Malgun Gothic" pitchFamily="34" charset="-127"/>
              </a:rPr>
              <a:t> </a:t>
            </a:r>
          </a:p>
          <a:p>
            <a:pPr marL="18288" indent="0">
              <a:buNone/>
            </a:pPr>
            <a:r>
              <a:rPr lang="en-US" sz="2400" b="1" dirty="0">
                <a:latin typeface="Malgun Gothic" pitchFamily="34" charset="-127"/>
                <a:ea typeface="Malgun Gothic" pitchFamily="34" charset="-127"/>
              </a:rPr>
              <a:t>Machine learning using Python (6 months internship)	</a:t>
            </a:r>
          </a:p>
          <a:p>
            <a:pPr marL="18288" indent="0">
              <a:buNone/>
            </a:pPr>
            <a:endParaRPr lang="en-US" sz="2400" b="1" dirty="0">
              <a:latin typeface="Malgun Gothic" pitchFamily="34" charset="-127"/>
              <a:ea typeface="Malgun Gothic" pitchFamily="34" charset="-127"/>
            </a:endParaRPr>
          </a:p>
          <a:p>
            <a:pPr marL="18288" indent="0">
              <a:buNone/>
            </a:pPr>
            <a:r>
              <a:rPr lang="en-US" sz="2400" b="1" u="sng" dirty="0">
                <a:latin typeface="Malgun Gothic" pitchFamily="34" charset="-127"/>
                <a:ea typeface="Malgun Gothic" pitchFamily="34" charset="-127"/>
              </a:rPr>
              <a:t>NAME:</a:t>
            </a:r>
            <a:r>
              <a:rPr lang="en-US" sz="2400" b="1" dirty="0">
                <a:latin typeface="Malgun Gothic" pitchFamily="34" charset="-127"/>
                <a:ea typeface="Malgun Gothic" pitchFamily="34" charset="-127"/>
              </a:rPr>
              <a:t> </a:t>
            </a:r>
          </a:p>
          <a:p>
            <a:pPr marL="18288" indent="0">
              <a:buNone/>
            </a:pPr>
            <a:r>
              <a:rPr lang="en-US" sz="2400" b="1" dirty="0">
                <a:latin typeface="Malgun Gothic" pitchFamily="34" charset="-127"/>
                <a:ea typeface="Malgun Gothic" pitchFamily="34" charset="-127"/>
              </a:rPr>
              <a:t>Vinay Kadel </a:t>
            </a:r>
          </a:p>
          <a:p>
            <a:pPr marL="18288" indent="0">
              <a:buNone/>
            </a:pPr>
            <a:endParaRPr lang="en-US" sz="2400" b="1" dirty="0">
              <a:latin typeface="Malgun Gothic" pitchFamily="34" charset="-127"/>
              <a:ea typeface="Malgun Gothic" pitchFamily="34" charset="-127"/>
            </a:endParaRPr>
          </a:p>
          <a:p>
            <a:pPr marL="18288" indent="0">
              <a:buNone/>
            </a:pPr>
            <a:r>
              <a:rPr lang="en-US" sz="2400" b="1" u="sng" dirty="0">
                <a:latin typeface="Malgun Gothic" pitchFamily="34" charset="-127"/>
                <a:ea typeface="Malgun Gothic" pitchFamily="34" charset="-127"/>
              </a:rPr>
              <a:t>PROJECT NAME:</a:t>
            </a:r>
            <a:r>
              <a:rPr lang="en-US" sz="2400" b="1" dirty="0">
                <a:latin typeface="Malgun Gothic" pitchFamily="34" charset="-127"/>
                <a:ea typeface="Malgun Gothic" pitchFamily="34" charset="-127"/>
              </a:rPr>
              <a:t> </a:t>
            </a:r>
          </a:p>
          <a:p>
            <a:pPr marL="18288" indent="0">
              <a:buNone/>
            </a:pPr>
            <a:r>
              <a:rPr lang="en-US" sz="2400" b="1" dirty="0">
                <a:latin typeface="Malgun Gothic" pitchFamily="34" charset="-127"/>
                <a:ea typeface="Malgun Gothic" pitchFamily="34" charset="-127"/>
              </a:rPr>
              <a:t>Wine quality analysis and prediction								</a:t>
            </a:r>
            <a:endParaRPr lang="en-US" sz="2000" b="1" dirty="0">
              <a:latin typeface="Malgun Gothic" pitchFamily="34" charset="-127"/>
              <a:ea typeface="Malgun Gothic" pitchFamily="34" charset="-127"/>
            </a:endParaRPr>
          </a:p>
        </p:txBody>
      </p:sp>
    </p:spTree>
    <p:extLst>
      <p:ext uri="{BB962C8B-B14F-4D97-AF65-F5344CB8AC3E}">
        <p14:creationId xmlns:p14="http://schemas.microsoft.com/office/powerpoint/2010/main" val="71531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100ACFE-4F60-4DA0-9469-A608801E46E7}"/>
              </a:ext>
            </a:extLst>
          </p:cNvPr>
          <p:cNvPicPr>
            <a:picLocks noChangeAspect="1"/>
          </p:cNvPicPr>
          <p:nvPr/>
        </p:nvPicPr>
        <p:blipFill>
          <a:blip r:embed="rId2"/>
          <a:stretch>
            <a:fillRect/>
          </a:stretch>
        </p:blipFill>
        <p:spPr>
          <a:xfrm>
            <a:off x="0" y="1828800"/>
            <a:ext cx="4572000" cy="5029200"/>
          </a:xfrm>
          <a:prstGeom prst="rect">
            <a:avLst/>
          </a:prstGeom>
        </p:spPr>
      </p:pic>
      <p:pic>
        <p:nvPicPr>
          <p:cNvPr id="9" name="Picture 8">
            <a:extLst>
              <a:ext uri="{FF2B5EF4-FFF2-40B4-BE49-F238E27FC236}">
                <a16:creationId xmlns:a16="http://schemas.microsoft.com/office/drawing/2014/main" id="{8AA73455-6A9C-4180-B928-E1AE1DE79913}"/>
              </a:ext>
            </a:extLst>
          </p:cNvPr>
          <p:cNvPicPr>
            <a:picLocks noChangeAspect="1"/>
          </p:cNvPicPr>
          <p:nvPr/>
        </p:nvPicPr>
        <p:blipFill>
          <a:blip r:embed="rId3"/>
          <a:stretch>
            <a:fillRect/>
          </a:stretch>
        </p:blipFill>
        <p:spPr>
          <a:xfrm>
            <a:off x="4550898" y="1844040"/>
            <a:ext cx="4572000" cy="5013960"/>
          </a:xfrm>
          <a:prstGeom prst="rect">
            <a:avLst/>
          </a:prstGeom>
        </p:spPr>
      </p:pic>
    </p:spTree>
    <p:extLst>
      <p:ext uri="{BB962C8B-B14F-4D97-AF65-F5344CB8AC3E}">
        <p14:creationId xmlns:p14="http://schemas.microsoft.com/office/powerpoint/2010/main" val="1868545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4DD7B8-E1DF-4DF7-9F91-CB850ABCAA3A}"/>
              </a:ext>
            </a:extLst>
          </p:cNvPr>
          <p:cNvPicPr>
            <a:picLocks noChangeAspect="1"/>
          </p:cNvPicPr>
          <p:nvPr/>
        </p:nvPicPr>
        <p:blipFill>
          <a:blip r:embed="rId2"/>
          <a:stretch>
            <a:fillRect/>
          </a:stretch>
        </p:blipFill>
        <p:spPr>
          <a:xfrm>
            <a:off x="0" y="1752600"/>
            <a:ext cx="9144000" cy="5105400"/>
          </a:xfrm>
          <a:prstGeom prst="rect">
            <a:avLst/>
          </a:prstGeom>
        </p:spPr>
      </p:pic>
    </p:spTree>
    <p:extLst>
      <p:ext uri="{BB962C8B-B14F-4D97-AF65-F5344CB8AC3E}">
        <p14:creationId xmlns:p14="http://schemas.microsoft.com/office/powerpoint/2010/main" val="1821913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71800" y="-152400"/>
            <a:ext cx="7543800" cy="914400"/>
          </a:xfrm>
        </p:spPr>
        <p:txBody>
          <a:bodyPr/>
          <a:lstStyle/>
          <a:p>
            <a:r>
              <a:rPr lang="en-US" sz="3200" u="sng" dirty="0">
                <a:solidFill>
                  <a:schemeClr val="bg1"/>
                </a:solidFill>
                <a:latin typeface="Malgun Gothic" pitchFamily="34" charset="-127"/>
                <a:ea typeface="Malgun Gothic" pitchFamily="34" charset="-127"/>
              </a:rPr>
              <a:t>MENU PAGE</a:t>
            </a:r>
            <a:r>
              <a:rPr lang="en-US" sz="2800" b="1" u="sng" dirty="0">
                <a:solidFill>
                  <a:schemeClr val="bg1"/>
                </a:solidFill>
                <a:effectLst/>
                <a:latin typeface="Malgun Gothic" pitchFamily="34" charset="-127"/>
                <a:ea typeface="Malgun Gothic" pitchFamily="34" charset="-127"/>
              </a:rPr>
              <a:t>:</a:t>
            </a:r>
          </a:p>
        </p:txBody>
      </p:sp>
      <p:pic>
        <p:nvPicPr>
          <p:cNvPr id="5" name="Picture 4">
            <a:extLst>
              <a:ext uri="{FF2B5EF4-FFF2-40B4-BE49-F238E27FC236}">
                <a16:creationId xmlns:a16="http://schemas.microsoft.com/office/drawing/2014/main" id="{963FF592-152D-4B18-B5D3-C2733DDF4F99}"/>
              </a:ext>
            </a:extLst>
          </p:cNvPr>
          <p:cNvPicPr>
            <a:picLocks noChangeAspect="1"/>
          </p:cNvPicPr>
          <p:nvPr/>
        </p:nvPicPr>
        <p:blipFill>
          <a:blip r:embed="rId2"/>
          <a:stretch>
            <a:fillRect/>
          </a:stretch>
        </p:blipFill>
        <p:spPr>
          <a:xfrm>
            <a:off x="0" y="1062318"/>
            <a:ext cx="9143999" cy="5795682"/>
          </a:xfrm>
          <a:prstGeom prst="rect">
            <a:avLst/>
          </a:prstGeom>
        </p:spPr>
      </p:pic>
    </p:spTree>
    <p:extLst>
      <p:ext uri="{BB962C8B-B14F-4D97-AF65-F5344CB8AC3E}">
        <p14:creationId xmlns:p14="http://schemas.microsoft.com/office/powerpoint/2010/main" val="4243429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81100" y="152400"/>
            <a:ext cx="7543800" cy="914400"/>
          </a:xfrm>
        </p:spPr>
        <p:txBody>
          <a:bodyPr/>
          <a:lstStyle/>
          <a:p>
            <a:r>
              <a:rPr lang="en-US" sz="3200" u="sng" dirty="0">
                <a:solidFill>
                  <a:schemeClr val="bg1"/>
                </a:solidFill>
                <a:latin typeface="Malgun Gothic" pitchFamily="34" charset="-127"/>
                <a:ea typeface="Malgun Gothic" pitchFamily="34" charset="-127"/>
              </a:rPr>
              <a:t>SINGLE CATEGORIES</a:t>
            </a:r>
            <a:r>
              <a:rPr lang="en-US" sz="3200" b="1" u="sng" dirty="0">
                <a:solidFill>
                  <a:schemeClr val="bg1"/>
                </a:solidFill>
                <a:effectLst/>
                <a:latin typeface="Malgun Gothic" pitchFamily="34" charset="-127"/>
                <a:ea typeface="Malgun Gothic" pitchFamily="34" charset="-127"/>
              </a:rPr>
              <a:t>:</a:t>
            </a:r>
            <a:r>
              <a:rPr lang="en-US" sz="3200" b="1" dirty="0">
                <a:solidFill>
                  <a:schemeClr val="bg1"/>
                </a:solidFill>
                <a:effectLst/>
                <a:latin typeface="Malgun Gothic" pitchFamily="34" charset="-127"/>
                <a:ea typeface="Malgun Gothic" pitchFamily="34" charset="-127"/>
              </a:rPr>
              <a:t> </a:t>
            </a:r>
            <a:r>
              <a:rPr lang="en-US" sz="3200" dirty="0">
                <a:solidFill>
                  <a:schemeClr val="bg1"/>
                </a:solidFill>
                <a:latin typeface="Malgun Gothic" pitchFamily="34" charset="-127"/>
                <a:ea typeface="Malgun Gothic" pitchFamily="34" charset="-127"/>
              </a:rPr>
              <a:t>(after clicking menu category )</a:t>
            </a:r>
            <a:endParaRPr lang="en-US" sz="3200" b="1" u="sng" dirty="0">
              <a:solidFill>
                <a:schemeClr val="bg1"/>
              </a:solidFill>
              <a:effectLst/>
              <a:latin typeface="Malgun Gothic" pitchFamily="34" charset="-127"/>
              <a:ea typeface="Malgun Gothic" pitchFamily="34" charset="-127"/>
            </a:endParaRPr>
          </a:p>
        </p:txBody>
      </p:sp>
      <p:pic>
        <p:nvPicPr>
          <p:cNvPr id="5" name="Picture 4">
            <a:extLst>
              <a:ext uri="{FF2B5EF4-FFF2-40B4-BE49-F238E27FC236}">
                <a16:creationId xmlns:a16="http://schemas.microsoft.com/office/drawing/2014/main" id="{1F8F6F17-0AF6-44D0-B0AE-36C134A24790}"/>
              </a:ext>
            </a:extLst>
          </p:cNvPr>
          <p:cNvPicPr>
            <a:picLocks noChangeAspect="1"/>
          </p:cNvPicPr>
          <p:nvPr/>
        </p:nvPicPr>
        <p:blipFill>
          <a:blip r:embed="rId2"/>
          <a:stretch>
            <a:fillRect/>
          </a:stretch>
        </p:blipFill>
        <p:spPr>
          <a:xfrm>
            <a:off x="0" y="1752600"/>
            <a:ext cx="4648200" cy="5105400"/>
          </a:xfrm>
          <a:prstGeom prst="rect">
            <a:avLst/>
          </a:prstGeom>
        </p:spPr>
      </p:pic>
      <p:pic>
        <p:nvPicPr>
          <p:cNvPr id="8" name="Picture 7">
            <a:extLst>
              <a:ext uri="{FF2B5EF4-FFF2-40B4-BE49-F238E27FC236}">
                <a16:creationId xmlns:a16="http://schemas.microsoft.com/office/drawing/2014/main" id="{78005B9C-8B43-4BDA-8816-464BCF912CB1}"/>
              </a:ext>
            </a:extLst>
          </p:cNvPr>
          <p:cNvPicPr>
            <a:picLocks noChangeAspect="1"/>
          </p:cNvPicPr>
          <p:nvPr/>
        </p:nvPicPr>
        <p:blipFill>
          <a:blip r:embed="rId3"/>
          <a:stretch>
            <a:fillRect/>
          </a:stretch>
        </p:blipFill>
        <p:spPr>
          <a:xfrm>
            <a:off x="4648200" y="1752600"/>
            <a:ext cx="4495276" cy="5105400"/>
          </a:xfrm>
          <a:prstGeom prst="rect">
            <a:avLst/>
          </a:prstGeom>
        </p:spPr>
      </p:pic>
    </p:spTree>
    <p:extLst>
      <p:ext uri="{BB962C8B-B14F-4D97-AF65-F5344CB8AC3E}">
        <p14:creationId xmlns:p14="http://schemas.microsoft.com/office/powerpoint/2010/main" val="3601135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562CB51-3B8B-460E-BDCC-647BCB777075}"/>
              </a:ext>
            </a:extLst>
          </p:cNvPr>
          <p:cNvPicPr>
            <a:picLocks noChangeAspect="1"/>
          </p:cNvPicPr>
          <p:nvPr/>
        </p:nvPicPr>
        <p:blipFill>
          <a:blip r:embed="rId2"/>
          <a:stretch>
            <a:fillRect/>
          </a:stretch>
        </p:blipFill>
        <p:spPr>
          <a:xfrm>
            <a:off x="0" y="1905000"/>
            <a:ext cx="4267200" cy="4953000"/>
          </a:xfrm>
          <a:prstGeom prst="rect">
            <a:avLst/>
          </a:prstGeom>
        </p:spPr>
      </p:pic>
      <p:pic>
        <p:nvPicPr>
          <p:cNvPr id="9" name="Picture 8">
            <a:extLst>
              <a:ext uri="{FF2B5EF4-FFF2-40B4-BE49-F238E27FC236}">
                <a16:creationId xmlns:a16="http://schemas.microsoft.com/office/drawing/2014/main" id="{F3F92AA1-A55C-426B-B0C9-DA8A67D773B2}"/>
              </a:ext>
            </a:extLst>
          </p:cNvPr>
          <p:cNvPicPr>
            <a:picLocks noChangeAspect="1"/>
          </p:cNvPicPr>
          <p:nvPr/>
        </p:nvPicPr>
        <p:blipFill>
          <a:blip r:embed="rId3"/>
          <a:stretch>
            <a:fillRect/>
          </a:stretch>
        </p:blipFill>
        <p:spPr>
          <a:xfrm>
            <a:off x="4157988" y="1905000"/>
            <a:ext cx="4986012" cy="4953000"/>
          </a:xfrm>
          <a:prstGeom prst="rect">
            <a:avLst/>
          </a:prstGeom>
        </p:spPr>
      </p:pic>
    </p:spTree>
    <p:extLst>
      <p:ext uri="{BB962C8B-B14F-4D97-AF65-F5344CB8AC3E}">
        <p14:creationId xmlns:p14="http://schemas.microsoft.com/office/powerpoint/2010/main" val="1153201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4EB951-5604-4BF9-A035-0C34033C71F4}"/>
              </a:ext>
            </a:extLst>
          </p:cNvPr>
          <p:cNvSpPr txBox="1"/>
          <p:nvPr/>
        </p:nvSpPr>
        <p:spPr>
          <a:xfrm>
            <a:off x="0" y="1981200"/>
            <a:ext cx="9144000" cy="4093428"/>
          </a:xfrm>
          <a:prstGeom prst="rect">
            <a:avLst/>
          </a:prstGeom>
          <a:noFill/>
        </p:spPr>
        <p:txBody>
          <a:bodyPr wrap="square">
            <a:spAutoFit/>
          </a:bodyPr>
          <a:lstStyle/>
          <a:p>
            <a:r>
              <a:rPr lang="en-IN" sz="2000" b="1" dirty="0"/>
              <a:t>"""Correlation</a:t>
            </a:r>
          </a:p>
          <a:p>
            <a:endParaRPr lang="en-IN" sz="2000" dirty="0"/>
          </a:p>
          <a:p>
            <a:r>
              <a:rPr lang="en-IN" sz="2000" b="1" dirty="0"/>
              <a:t>1. Positive Correlation</a:t>
            </a:r>
          </a:p>
          <a:p>
            <a:r>
              <a:rPr lang="en-IN" sz="2000" b="1" dirty="0"/>
              <a:t>2. Negative Correlation</a:t>
            </a:r>
          </a:p>
          <a:p>
            <a:r>
              <a:rPr lang="en-IN" sz="2000" dirty="0"/>
              <a:t>"""</a:t>
            </a:r>
          </a:p>
          <a:p>
            <a:endParaRPr lang="en-IN" sz="2000" dirty="0"/>
          </a:p>
          <a:p>
            <a:r>
              <a:rPr lang="en-IN" sz="2000" dirty="0"/>
              <a:t>correlation = </a:t>
            </a:r>
            <a:r>
              <a:rPr lang="en-IN" sz="2000" dirty="0" err="1"/>
              <a:t>wine_dataset.corr</a:t>
            </a:r>
            <a:r>
              <a:rPr lang="en-IN" sz="2000" dirty="0"/>
              <a:t>()</a:t>
            </a:r>
          </a:p>
          <a:p>
            <a:endParaRPr lang="en-IN" sz="2000" dirty="0"/>
          </a:p>
          <a:p>
            <a:r>
              <a:rPr lang="en-IN" sz="2000" dirty="0"/>
              <a:t># </a:t>
            </a:r>
            <a:r>
              <a:rPr lang="en-IN" sz="2000" b="1" dirty="0"/>
              <a:t>constructing a heatmap to understand the correlation between the columns</a:t>
            </a:r>
          </a:p>
          <a:p>
            <a:r>
              <a:rPr lang="en-IN" sz="2000" dirty="0" err="1"/>
              <a:t>plt.figure</a:t>
            </a:r>
            <a:r>
              <a:rPr lang="en-IN" sz="2000" dirty="0"/>
              <a:t>(</a:t>
            </a:r>
            <a:r>
              <a:rPr lang="en-IN" sz="2000" dirty="0" err="1"/>
              <a:t>figsize</a:t>
            </a:r>
            <a:r>
              <a:rPr lang="en-IN" sz="2000" dirty="0"/>
              <a:t>=(10,10))</a:t>
            </a:r>
          </a:p>
          <a:p>
            <a:r>
              <a:rPr lang="en-IN" sz="2000" dirty="0" err="1"/>
              <a:t>sns.heatmap</a:t>
            </a:r>
            <a:r>
              <a:rPr lang="en-IN" sz="2000" dirty="0"/>
              <a:t>(correlation, cbar=True, square=True, </a:t>
            </a:r>
            <a:r>
              <a:rPr lang="en-IN" sz="2000" dirty="0" err="1"/>
              <a:t>fmt</a:t>
            </a:r>
            <a:r>
              <a:rPr lang="en-IN" sz="2000" dirty="0"/>
              <a:t> = '.1f', </a:t>
            </a:r>
            <a:r>
              <a:rPr lang="en-IN" sz="2000" dirty="0" err="1"/>
              <a:t>annot</a:t>
            </a:r>
            <a:r>
              <a:rPr lang="en-IN" sz="2000" dirty="0"/>
              <a:t> = True, </a:t>
            </a:r>
            <a:r>
              <a:rPr lang="en-IN" sz="2000" dirty="0" err="1"/>
              <a:t>annot_kws</a:t>
            </a:r>
            <a:r>
              <a:rPr lang="en-IN" sz="2000" dirty="0"/>
              <a:t>={'size':8}, </a:t>
            </a:r>
            <a:r>
              <a:rPr lang="en-IN" sz="2000" dirty="0" err="1"/>
              <a:t>cmap</a:t>
            </a:r>
            <a:r>
              <a:rPr lang="en-IN" sz="2000" dirty="0"/>
              <a:t> = 'Blues'</a:t>
            </a:r>
          </a:p>
        </p:txBody>
      </p:sp>
    </p:spTree>
    <p:extLst>
      <p:ext uri="{BB962C8B-B14F-4D97-AF65-F5344CB8AC3E}">
        <p14:creationId xmlns:p14="http://schemas.microsoft.com/office/powerpoint/2010/main" val="456412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F4A774-5905-4897-A4C1-B74326FD793F}"/>
              </a:ext>
            </a:extLst>
          </p:cNvPr>
          <p:cNvSpPr txBox="1"/>
          <p:nvPr/>
        </p:nvSpPr>
        <p:spPr>
          <a:xfrm>
            <a:off x="228600" y="2514600"/>
            <a:ext cx="9448800" cy="3693319"/>
          </a:xfrm>
          <a:prstGeom prst="rect">
            <a:avLst/>
          </a:prstGeom>
          <a:noFill/>
        </p:spPr>
        <p:txBody>
          <a:bodyPr wrap="square">
            <a:spAutoFit/>
          </a:bodyPr>
          <a:lstStyle/>
          <a:p>
            <a:r>
              <a:rPr lang="en-IN" b="1" dirty="0"/>
              <a:t>"""Data </a:t>
            </a:r>
            <a:r>
              <a:rPr lang="en-IN" b="1" dirty="0" err="1"/>
              <a:t>Preprocessing</a:t>
            </a:r>
            <a:r>
              <a:rPr lang="en-IN" b="1" dirty="0"/>
              <a:t>"""</a:t>
            </a:r>
          </a:p>
          <a:p>
            <a:endParaRPr lang="en-IN" dirty="0"/>
          </a:p>
          <a:p>
            <a:r>
              <a:rPr lang="en-IN" b="1" dirty="0"/>
              <a:t># separate the data and Label</a:t>
            </a:r>
          </a:p>
          <a:p>
            <a:r>
              <a:rPr lang="en-IN" dirty="0"/>
              <a:t>X = </a:t>
            </a:r>
            <a:r>
              <a:rPr lang="en-IN" dirty="0" err="1"/>
              <a:t>wine_dataset.drop</a:t>
            </a:r>
            <a:r>
              <a:rPr lang="en-IN" dirty="0"/>
              <a:t>('</a:t>
            </a:r>
            <a:r>
              <a:rPr lang="en-IN" dirty="0" err="1"/>
              <a:t>quality',axis</a:t>
            </a:r>
            <a:r>
              <a:rPr lang="en-IN" dirty="0"/>
              <a:t>=1)</a:t>
            </a:r>
          </a:p>
          <a:p>
            <a:endParaRPr lang="en-IN" dirty="0"/>
          </a:p>
          <a:p>
            <a:r>
              <a:rPr lang="en-IN" dirty="0"/>
              <a:t>print(X)</a:t>
            </a:r>
          </a:p>
          <a:p>
            <a:endParaRPr lang="en-IN" dirty="0"/>
          </a:p>
          <a:p>
            <a:r>
              <a:rPr lang="en-IN" b="1" dirty="0"/>
              <a:t>"""Label </a:t>
            </a:r>
            <a:r>
              <a:rPr lang="en-IN" b="1" dirty="0" err="1"/>
              <a:t>Binarizaton</a:t>
            </a:r>
            <a:r>
              <a:rPr lang="en-IN" b="1" dirty="0"/>
              <a:t>"""</a:t>
            </a:r>
          </a:p>
          <a:p>
            <a:endParaRPr lang="en-IN" dirty="0"/>
          </a:p>
          <a:p>
            <a:r>
              <a:rPr lang="en-IN" dirty="0"/>
              <a:t>Y = </a:t>
            </a:r>
            <a:r>
              <a:rPr lang="en-IN" dirty="0" err="1"/>
              <a:t>wine_dataset</a:t>
            </a:r>
            <a:r>
              <a:rPr lang="en-IN" dirty="0"/>
              <a:t>['quality'].apply(lambda </a:t>
            </a:r>
            <a:r>
              <a:rPr lang="en-IN" dirty="0" err="1"/>
              <a:t>y_value</a:t>
            </a:r>
            <a:r>
              <a:rPr lang="en-IN" dirty="0"/>
              <a:t>: 1 if </a:t>
            </a:r>
            <a:r>
              <a:rPr lang="en-IN" dirty="0" err="1"/>
              <a:t>y_value</a:t>
            </a:r>
            <a:r>
              <a:rPr lang="en-IN" dirty="0"/>
              <a:t>&gt;=7 else 0)</a:t>
            </a:r>
          </a:p>
          <a:p>
            <a:endParaRPr lang="en-IN" dirty="0"/>
          </a:p>
          <a:p>
            <a:r>
              <a:rPr lang="en-IN" dirty="0"/>
              <a:t>print(Y)</a:t>
            </a:r>
          </a:p>
          <a:p>
            <a:endParaRPr lang="en-IN" dirty="0"/>
          </a:p>
        </p:txBody>
      </p:sp>
    </p:spTree>
    <p:extLst>
      <p:ext uri="{BB962C8B-B14F-4D97-AF65-F5344CB8AC3E}">
        <p14:creationId xmlns:p14="http://schemas.microsoft.com/office/powerpoint/2010/main" val="1293252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E3C73-3855-4C47-88DB-3D895C201473}"/>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8542FFC8-4262-450C-930E-E5E7F73EEA14}"/>
              </a:ext>
            </a:extLst>
          </p:cNvPr>
          <p:cNvSpPr txBox="1"/>
          <p:nvPr/>
        </p:nvSpPr>
        <p:spPr>
          <a:xfrm>
            <a:off x="-76200" y="4102488"/>
            <a:ext cx="9144000" cy="2308324"/>
          </a:xfrm>
          <a:prstGeom prst="rect">
            <a:avLst/>
          </a:prstGeom>
          <a:noFill/>
        </p:spPr>
        <p:txBody>
          <a:bodyPr wrap="square">
            <a:spAutoFit/>
          </a:bodyPr>
          <a:lstStyle/>
          <a:p>
            <a:r>
              <a:rPr lang="en-IN" b="1" dirty="0"/>
              <a:t>"""Model Training:</a:t>
            </a:r>
          </a:p>
          <a:p>
            <a:endParaRPr lang="en-IN" dirty="0"/>
          </a:p>
          <a:p>
            <a:r>
              <a:rPr lang="en-IN" b="1" dirty="0"/>
              <a:t>Random Forest Classifier</a:t>
            </a:r>
          </a:p>
          <a:p>
            <a:r>
              <a:rPr lang="en-IN" dirty="0"/>
              <a:t>"""</a:t>
            </a:r>
          </a:p>
          <a:p>
            <a:endParaRPr lang="en-IN" dirty="0"/>
          </a:p>
          <a:p>
            <a:r>
              <a:rPr lang="en-IN" dirty="0"/>
              <a:t>model = </a:t>
            </a:r>
            <a:r>
              <a:rPr lang="en-IN" dirty="0" err="1"/>
              <a:t>RandomForestClassifier</a:t>
            </a:r>
            <a:r>
              <a:rPr lang="en-IN" dirty="0"/>
              <a:t>()</a:t>
            </a:r>
          </a:p>
          <a:p>
            <a:endParaRPr lang="en-IN" dirty="0"/>
          </a:p>
          <a:p>
            <a:r>
              <a:rPr lang="en-IN" dirty="0" err="1"/>
              <a:t>model.fit</a:t>
            </a:r>
            <a:r>
              <a:rPr lang="en-IN" dirty="0"/>
              <a:t>(</a:t>
            </a:r>
            <a:r>
              <a:rPr lang="en-IN" dirty="0" err="1"/>
              <a:t>X_train</a:t>
            </a:r>
            <a:r>
              <a:rPr lang="en-IN" dirty="0"/>
              <a:t>, </a:t>
            </a:r>
            <a:r>
              <a:rPr lang="en-IN" dirty="0" err="1"/>
              <a:t>Y_train</a:t>
            </a:r>
            <a:r>
              <a:rPr lang="en-IN" dirty="0"/>
              <a:t>)</a:t>
            </a:r>
          </a:p>
        </p:txBody>
      </p:sp>
      <p:sp>
        <p:nvSpPr>
          <p:cNvPr id="7" name="TextBox 6">
            <a:extLst>
              <a:ext uri="{FF2B5EF4-FFF2-40B4-BE49-F238E27FC236}">
                <a16:creationId xmlns:a16="http://schemas.microsoft.com/office/drawing/2014/main" id="{FA67D3DE-14ED-4631-BDDE-993F58F32FB1}"/>
              </a:ext>
            </a:extLst>
          </p:cNvPr>
          <p:cNvSpPr txBox="1"/>
          <p:nvPr/>
        </p:nvSpPr>
        <p:spPr>
          <a:xfrm>
            <a:off x="-76200" y="2306490"/>
            <a:ext cx="9220200" cy="1477328"/>
          </a:xfrm>
          <a:prstGeom prst="rect">
            <a:avLst/>
          </a:prstGeom>
          <a:noFill/>
        </p:spPr>
        <p:txBody>
          <a:bodyPr wrap="square">
            <a:spAutoFit/>
          </a:bodyPr>
          <a:lstStyle/>
          <a:p>
            <a:r>
              <a:rPr lang="en-IN" b="1" dirty="0"/>
              <a:t>"""Train &amp; Test Split"""</a:t>
            </a:r>
          </a:p>
          <a:p>
            <a:endParaRPr lang="en-IN" dirty="0"/>
          </a:p>
          <a:p>
            <a:r>
              <a:rPr lang="en-IN" dirty="0" err="1"/>
              <a:t>X_train</a:t>
            </a:r>
            <a:r>
              <a:rPr lang="en-IN" dirty="0"/>
              <a:t>, </a:t>
            </a:r>
            <a:r>
              <a:rPr lang="en-IN" dirty="0" err="1"/>
              <a:t>X_test</a:t>
            </a:r>
            <a:r>
              <a:rPr lang="en-IN" dirty="0"/>
              <a:t>, </a:t>
            </a:r>
            <a:r>
              <a:rPr lang="en-IN" dirty="0" err="1"/>
              <a:t>Y_train</a:t>
            </a:r>
            <a:r>
              <a:rPr lang="en-IN" dirty="0"/>
              <a:t>, </a:t>
            </a:r>
            <a:r>
              <a:rPr lang="en-IN" dirty="0" err="1"/>
              <a:t>Y_test</a:t>
            </a:r>
            <a:r>
              <a:rPr lang="en-IN" dirty="0"/>
              <a:t> = </a:t>
            </a:r>
            <a:r>
              <a:rPr lang="en-IN" dirty="0" err="1"/>
              <a:t>train_test_split</a:t>
            </a:r>
            <a:r>
              <a:rPr lang="en-IN" dirty="0"/>
              <a:t>(X, Y, </a:t>
            </a:r>
            <a:r>
              <a:rPr lang="en-IN" dirty="0" err="1"/>
              <a:t>test_size</a:t>
            </a:r>
            <a:r>
              <a:rPr lang="en-IN" dirty="0"/>
              <a:t>=0.2, </a:t>
            </a:r>
            <a:r>
              <a:rPr lang="en-IN" dirty="0" err="1"/>
              <a:t>random_state</a:t>
            </a:r>
            <a:r>
              <a:rPr lang="en-IN" dirty="0"/>
              <a:t>=3)</a:t>
            </a:r>
          </a:p>
          <a:p>
            <a:endParaRPr lang="en-IN" dirty="0"/>
          </a:p>
          <a:p>
            <a:r>
              <a:rPr lang="en-IN" dirty="0"/>
              <a:t>print(</a:t>
            </a:r>
            <a:r>
              <a:rPr lang="en-IN" dirty="0" err="1"/>
              <a:t>Y.shape</a:t>
            </a:r>
            <a:r>
              <a:rPr lang="en-IN" dirty="0"/>
              <a:t>, </a:t>
            </a:r>
            <a:r>
              <a:rPr lang="en-IN" dirty="0" err="1"/>
              <a:t>Y_train.shape</a:t>
            </a:r>
            <a:r>
              <a:rPr lang="en-IN" dirty="0"/>
              <a:t>, </a:t>
            </a:r>
            <a:r>
              <a:rPr lang="en-IN" dirty="0" err="1"/>
              <a:t>Y_test.shape</a:t>
            </a:r>
            <a:r>
              <a:rPr lang="en-IN" dirty="0"/>
              <a:t>)</a:t>
            </a:r>
          </a:p>
        </p:txBody>
      </p:sp>
    </p:spTree>
    <p:extLst>
      <p:ext uri="{BB962C8B-B14F-4D97-AF65-F5344CB8AC3E}">
        <p14:creationId xmlns:p14="http://schemas.microsoft.com/office/powerpoint/2010/main" val="1565452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37D7E-451A-4990-A6DB-DDE618BF093A}"/>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EB4D0CD1-FDDB-4520-99E4-9D89B5E5F769}"/>
              </a:ext>
            </a:extLst>
          </p:cNvPr>
          <p:cNvSpPr txBox="1"/>
          <p:nvPr/>
        </p:nvSpPr>
        <p:spPr>
          <a:xfrm>
            <a:off x="70338" y="2362200"/>
            <a:ext cx="8763000" cy="3693319"/>
          </a:xfrm>
          <a:prstGeom prst="rect">
            <a:avLst/>
          </a:prstGeom>
          <a:noFill/>
        </p:spPr>
        <p:txBody>
          <a:bodyPr wrap="square">
            <a:spAutoFit/>
          </a:bodyPr>
          <a:lstStyle/>
          <a:p>
            <a:r>
              <a:rPr lang="en-IN" b="1" dirty="0"/>
              <a:t>"""Model Evaluation</a:t>
            </a:r>
          </a:p>
          <a:p>
            <a:endParaRPr lang="en-IN" dirty="0"/>
          </a:p>
          <a:p>
            <a:r>
              <a:rPr lang="en-IN" b="1" dirty="0"/>
              <a:t>Accuracy Score</a:t>
            </a:r>
          </a:p>
          <a:p>
            <a:r>
              <a:rPr lang="en-IN" dirty="0"/>
              <a:t>"""</a:t>
            </a:r>
          </a:p>
          <a:p>
            <a:endParaRPr lang="en-IN" dirty="0"/>
          </a:p>
          <a:p>
            <a:r>
              <a:rPr lang="en-IN" b="1" dirty="0"/>
              <a:t># accuracy on test data</a:t>
            </a:r>
          </a:p>
          <a:p>
            <a:r>
              <a:rPr lang="en-IN" dirty="0" err="1"/>
              <a:t>X_test_prediction</a:t>
            </a:r>
            <a:r>
              <a:rPr lang="en-IN" dirty="0"/>
              <a:t> = </a:t>
            </a:r>
            <a:r>
              <a:rPr lang="en-IN" dirty="0" err="1"/>
              <a:t>model.predict</a:t>
            </a:r>
            <a:r>
              <a:rPr lang="en-IN" dirty="0"/>
              <a:t>(</a:t>
            </a:r>
            <a:r>
              <a:rPr lang="en-IN" dirty="0" err="1"/>
              <a:t>X_test</a:t>
            </a:r>
            <a:r>
              <a:rPr lang="en-IN" dirty="0"/>
              <a:t>)</a:t>
            </a:r>
          </a:p>
          <a:p>
            <a:r>
              <a:rPr lang="en-IN" dirty="0" err="1"/>
              <a:t>test_data_accuracy</a:t>
            </a:r>
            <a:r>
              <a:rPr lang="en-IN" dirty="0"/>
              <a:t> = </a:t>
            </a:r>
            <a:r>
              <a:rPr lang="en-IN" dirty="0" err="1"/>
              <a:t>accuracy_score</a:t>
            </a:r>
            <a:r>
              <a:rPr lang="en-IN" dirty="0"/>
              <a:t>(</a:t>
            </a:r>
            <a:r>
              <a:rPr lang="en-IN" dirty="0" err="1"/>
              <a:t>X_test_prediction</a:t>
            </a:r>
            <a:r>
              <a:rPr lang="en-IN" dirty="0"/>
              <a:t>, </a:t>
            </a:r>
            <a:r>
              <a:rPr lang="en-IN" dirty="0" err="1"/>
              <a:t>Y_test</a:t>
            </a:r>
            <a:r>
              <a:rPr lang="en-IN" dirty="0"/>
              <a:t>)</a:t>
            </a:r>
          </a:p>
          <a:p>
            <a:endParaRPr lang="en-IN" dirty="0"/>
          </a:p>
          <a:p>
            <a:r>
              <a:rPr lang="en-IN" dirty="0"/>
              <a:t>print('Accuracy : ', </a:t>
            </a:r>
            <a:r>
              <a:rPr lang="en-IN" dirty="0" err="1"/>
              <a:t>test_data_accuracy</a:t>
            </a:r>
            <a:r>
              <a:rPr lang="en-IN" dirty="0"/>
              <a:t>)</a:t>
            </a:r>
          </a:p>
          <a:p>
            <a:endParaRPr lang="en-IN" dirty="0"/>
          </a:p>
          <a:p>
            <a:endParaRPr lang="en-IN" dirty="0"/>
          </a:p>
          <a:p>
            <a:r>
              <a:rPr lang="en-IN" dirty="0" err="1"/>
              <a:t>input_data</a:t>
            </a:r>
            <a:r>
              <a:rPr lang="en-IN" dirty="0"/>
              <a:t> = (7.5,0.5,0.36,6.1,0.071,17.0,102.0,0.9978,3.35,0.8,10.5)</a:t>
            </a:r>
          </a:p>
        </p:txBody>
      </p:sp>
    </p:spTree>
    <p:extLst>
      <p:ext uri="{BB962C8B-B14F-4D97-AF65-F5344CB8AC3E}">
        <p14:creationId xmlns:p14="http://schemas.microsoft.com/office/powerpoint/2010/main" val="473790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95551-3634-41B7-B2A8-6AD85596704D}"/>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96A47040-91FC-4FD3-928D-E608B94FA16B}"/>
              </a:ext>
            </a:extLst>
          </p:cNvPr>
          <p:cNvSpPr txBox="1"/>
          <p:nvPr/>
        </p:nvSpPr>
        <p:spPr>
          <a:xfrm>
            <a:off x="-1" y="2133600"/>
            <a:ext cx="9144000" cy="3970318"/>
          </a:xfrm>
          <a:prstGeom prst="rect">
            <a:avLst/>
          </a:prstGeom>
          <a:noFill/>
        </p:spPr>
        <p:txBody>
          <a:bodyPr wrap="square">
            <a:spAutoFit/>
          </a:bodyPr>
          <a:lstStyle/>
          <a:p>
            <a:r>
              <a:rPr lang="en-IN" dirty="0"/>
              <a:t># </a:t>
            </a:r>
            <a:r>
              <a:rPr lang="en-IN" b="1" dirty="0"/>
              <a:t>changing the input data to a </a:t>
            </a:r>
            <a:r>
              <a:rPr lang="en-IN" b="1" dirty="0" err="1"/>
              <a:t>numpy</a:t>
            </a:r>
            <a:r>
              <a:rPr lang="en-IN" b="1" dirty="0"/>
              <a:t> array</a:t>
            </a:r>
          </a:p>
          <a:p>
            <a:endParaRPr lang="en-IN" b="1" dirty="0"/>
          </a:p>
          <a:p>
            <a:r>
              <a:rPr lang="en-IN" dirty="0" err="1"/>
              <a:t>input_data_as_numpy_array</a:t>
            </a:r>
            <a:r>
              <a:rPr lang="en-IN" dirty="0"/>
              <a:t> = </a:t>
            </a:r>
            <a:r>
              <a:rPr lang="en-IN" dirty="0" err="1"/>
              <a:t>np.asarray</a:t>
            </a:r>
            <a:r>
              <a:rPr lang="en-IN" dirty="0"/>
              <a:t>(</a:t>
            </a:r>
            <a:r>
              <a:rPr lang="en-IN" dirty="0" err="1"/>
              <a:t>input_data</a:t>
            </a:r>
            <a:r>
              <a:rPr lang="en-IN" dirty="0"/>
              <a:t>)</a:t>
            </a:r>
          </a:p>
          <a:p>
            <a:endParaRPr lang="en-IN" dirty="0"/>
          </a:p>
          <a:p>
            <a:r>
              <a:rPr lang="en-IN" b="1" dirty="0"/>
              <a:t># reshape the data as we are predicting the label for only one instance</a:t>
            </a:r>
          </a:p>
          <a:p>
            <a:r>
              <a:rPr lang="en-IN" dirty="0" err="1"/>
              <a:t>input_data_reshaped</a:t>
            </a:r>
            <a:r>
              <a:rPr lang="en-IN" dirty="0"/>
              <a:t> = </a:t>
            </a:r>
            <a:r>
              <a:rPr lang="en-IN" dirty="0" err="1"/>
              <a:t>input_data_as_numpy_array.reshape</a:t>
            </a:r>
            <a:r>
              <a:rPr lang="en-IN" dirty="0"/>
              <a:t>(1,-1)</a:t>
            </a:r>
          </a:p>
          <a:p>
            <a:endParaRPr lang="en-IN" dirty="0"/>
          </a:p>
          <a:p>
            <a:r>
              <a:rPr lang="en-IN" dirty="0"/>
              <a:t>prediction = </a:t>
            </a:r>
            <a:r>
              <a:rPr lang="en-IN" dirty="0" err="1"/>
              <a:t>model.predict</a:t>
            </a:r>
            <a:r>
              <a:rPr lang="en-IN" dirty="0"/>
              <a:t>(</a:t>
            </a:r>
            <a:r>
              <a:rPr lang="en-IN" dirty="0" err="1"/>
              <a:t>input_data_reshaped</a:t>
            </a:r>
            <a:r>
              <a:rPr lang="en-IN" dirty="0"/>
              <a:t>)</a:t>
            </a:r>
          </a:p>
          <a:p>
            <a:r>
              <a:rPr lang="en-IN" dirty="0"/>
              <a:t>print(prediction)</a:t>
            </a:r>
          </a:p>
          <a:p>
            <a:endParaRPr lang="en-IN" dirty="0"/>
          </a:p>
          <a:p>
            <a:r>
              <a:rPr lang="en-IN" dirty="0"/>
              <a:t>if (prediction[0]==1):</a:t>
            </a:r>
          </a:p>
          <a:p>
            <a:r>
              <a:rPr lang="en-IN" dirty="0"/>
              <a:t>  print('Good Quality Wine')</a:t>
            </a:r>
          </a:p>
          <a:p>
            <a:r>
              <a:rPr lang="en-IN" dirty="0"/>
              <a:t>else:</a:t>
            </a:r>
          </a:p>
          <a:p>
            <a:r>
              <a:rPr lang="en-IN" dirty="0"/>
              <a:t>  print('Bad Quality Wine')</a:t>
            </a:r>
          </a:p>
        </p:txBody>
      </p:sp>
    </p:spTree>
    <p:extLst>
      <p:ext uri="{BB962C8B-B14F-4D97-AF65-F5344CB8AC3E}">
        <p14:creationId xmlns:p14="http://schemas.microsoft.com/office/powerpoint/2010/main" val="93151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609600"/>
            <a:ext cx="9296400" cy="914400"/>
          </a:xfrm>
        </p:spPr>
        <p:txBody>
          <a:bodyPr>
            <a:normAutofit fontScale="90000"/>
          </a:bodyPr>
          <a:lstStyle/>
          <a:p>
            <a:br>
              <a:rPr lang="en-US" sz="2800" b="1" u="sng" dirty="0">
                <a:effectLst/>
              </a:rPr>
            </a:br>
            <a:br>
              <a:rPr lang="en-US" sz="2800" b="1" u="sng" dirty="0">
                <a:effectLst/>
              </a:rPr>
            </a:br>
            <a:br>
              <a:rPr lang="en-US" sz="3100" u="sng" dirty="0">
                <a:latin typeface="Malgun Gothic" pitchFamily="34" charset="-127"/>
                <a:ea typeface="Malgun Gothic" pitchFamily="34" charset="-127"/>
              </a:rPr>
            </a:br>
            <a:br>
              <a:rPr lang="en-US" sz="3100" b="1" dirty="0">
                <a:solidFill>
                  <a:schemeClr val="tx1"/>
                </a:solidFill>
                <a:effectLst/>
                <a:latin typeface="Malgun Gothic" pitchFamily="34" charset="-127"/>
                <a:ea typeface="Malgun Gothic" pitchFamily="34" charset="-127"/>
              </a:rPr>
            </a:br>
            <a:br>
              <a:rPr lang="en-US" sz="3100" dirty="0">
                <a:solidFill>
                  <a:schemeClr val="bg1"/>
                </a:solidFill>
                <a:latin typeface="Malgun Gothic" pitchFamily="34" charset="-127"/>
                <a:ea typeface="Malgun Gothic" pitchFamily="34" charset="-127"/>
              </a:rPr>
            </a:br>
            <a:br>
              <a:rPr lang="en-US" sz="3100" b="1" dirty="0">
                <a:solidFill>
                  <a:schemeClr val="tx1"/>
                </a:solidFill>
                <a:effectLst/>
                <a:latin typeface="Malgun Gothic" pitchFamily="34" charset="-127"/>
                <a:ea typeface="Malgun Gothic" pitchFamily="34" charset="-127"/>
              </a:rPr>
            </a:br>
            <a:r>
              <a:rPr lang="en-US" sz="3600" u="sng" dirty="0">
                <a:solidFill>
                  <a:schemeClr val="bg1"/>
                </a:solidFill>
                <a:latin typeface="Malgun Gothic" pitchFamily="34" charset="-127"/>
                <a:ea typeface="Malgun Gothic" pitchFamily="34" charset="-127"/>
              </a:rPr>
              <a:t>CODE EDITOR AND LANGUAGES USED</a:t>
            </a:r>
            <a:r>
              <a:rPr lang="en-US" sz="3600" b="1" u="sng" dirty="0">
                <a:solidFill>
                  <a:schemeClr val="bg1"/>
                </a:solidFill>
                <a:effectLst/>
                <a:latin typeface="Malgun Gothic" pitchFamily="34" charset="-127"/>
                <a:ea typeface="Malgun Gothic" pitchFamily="34" charset="-127"/>
              </a:rPr>
              <a:t> </a:t>
            </a:r>
            <a:r>
              <a:rPr lang="en-US" sz="3600" b="1" u="sng" dirty="0">
                <a:solidFill>
                  <a:schemeClr val="bg1"/>
                </a:solidFill>
                <a:effectLst/>
              </a:rPr>
              <a:t>:</a:t>
            </a:r>
            <a:r>
              <a:rPr lang="en-US" sz="3600" b="1" dirty="0">
                <a:solidFill>
                  <a:schemeClr val="bg1"/>
                </a:solidFill>
                <a:effectLst/>
              </a:rPr>
              <a:t>   </a:t>
            </a:r>
            <a:endParaRPr lang="en-US" sz="3600" b="1" u="sng" dirty="0">
              <a:solidFill>
                <a:schemeClr val="bg1"/>
              </a:solidFill>
              <a:effectLst/>
            </a:endParaRPr>
          </a:p>
        </p:txBody>
      </p:sp>
      <p:sp>
        <p:nvSpPr>
          <p:cNvPr id="2" name="Content Placeholder 1"/>
          <p:cNvSpPr>
            <a:spLocks noGrp="1"/>
          </p:cNvSpPr>
          <p:nvPr>
            <p:ph idx="1"/>
          </p:nvPr>
        </p:nvSpPr>
        <p:spPr>
          <a:xfrm>
            <a:off x="228600" y="1828800"/>
            <a:ext cx="8915400" cy="5029200"/>
          </a:xfrm>
        </p:spPr>
        <p:txBody>
          <a:bodyPr>
            <a:noAutofit/>
          </a:bodyPr>
          <a:lstStyle/>
          <a:p>
            <a:pPr>
              <a:buFont typeface="Wingdings" pitchFamily="2" charset="2"/>
              <a:buChar char="Ø"/>
            </a:pPr>
            <a:r>
              <a:rPr lang="en-US" sz="2400" b="1" dirty="0">
                <a:latin typeface="Malgun Gothic" pitchFamily="34" charset="-127"/>
                <a:ea typeface="Malgun Gothic" pitchFamily="34" charset="-127"/>
              </a:rPr>
              <a:t>Spyder (SOURCE CODE EDITOR)</a:t>
            </a:r>
            <a:r>
              <a:rPr lang="en-US" sz="2400" b="1" dirty="0">
                <a:effectLst/>
                <a:latin typeface="Malgun Gothic" pitchFamily="34" charset="-127"/>
                <a:ea typeface="Malgun Gothic" pitchFamily="34" charset="-127"/>
              </a:rPr>
              <a:t> </a:t>
            </a:r>
          </a:p>
          <a:p>
            <a:pPr>
              <a:buFont typeface="Wingdings" pitchFamily="2" charset="2"/>
              <a:buChar char="Ø"/>
            </a:pPr>
            <a:r>
              <a:rPr lang="en-US" sz="2400" b="1" dirty="0">
                <a:effectLst/>
                <a:latin typeface="Malgun Gothic" pitchFamily="34" charset="-127"/>
                <a:ea typeface="Malgun Gothic" pitchFamily="34" charset="-127"/>
              </a:rPr>
              <a:t>Python</a:t>
            </a:r>
          </a:p>
        </p:txBody>
      </p:sp>
    </p:spTree>
    <p:extLst>
      <p:ext uri="{BB962C8B-B14F-4D97-AF65-F5344CB8AC3E}">
        <p14:creationId xmlns:p14="http://schemas.microsoft.com/office/powerpoint/2010/main" val="1098384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0A041-C5BB-4BFB-A83B-28A23FD17631}"/>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11C6FC83-4CBE-427F-933D-9F863DE0A937}"/>
              </a:ext>
            </a:extLst>
          </p:cNvPr>
          <p:cNvSpPr txBox="1"/>
          <p:nvPr/>
        </p:nvSpPr>
        <p:spPr>
          <a:xfrm>
            <a:off x="-26963" y="2339547"/>
            <a:ext cx="9677400" cy="4801314"/>
          </a:xfrm>
          <a:prstGeom prst="rect">
            <a:avLst/>
          </a:prstGeom>
          <a:noFill/>
        </p:spPr>
        <p:txBody>
          <a:bodyPr wrap="square">
            <a:spAutoFit/>
          </a:bodyPr>
          <a:lstStyle/>
          <a:p>
            <a:r>
              <a:rPr lang="en-IN" dirty="0" err="1"/>
              <a:t>runfile</a:t>
            </a:r>
            <a:r>
              <a:rPr lang="en-IN" dirty="0"/>
              <a:t>('C:/Users/vinay kadel/Downloads/</a:t>
            </a:r>
            <a:r>
              <a:rPr lang="en-IN" dirty="0" err="1"/>
              <a:t>project_wine_quality_prediction</a:t>
            </a:r>
            <a:r>
              <a:rPr lang="en-IN" dirty="0"/>
              <a:t> vinay.py', </a:t>
            </a:r>
            <a:r>
              <a:rPr lang="en-IN" dirty="0" err="1"/>
              <a:t>wdir</a:t>
            </a:r>
            <a:r>
              <a:rPr lang="en-IN" dirty="0"/>
              <a:t>='C:/Users/vinay kadel/Downloads’)</a:t>
            </a:r>
          </a:p>
          <a:p>
            <a:endParaRPr lang="en-IN" dirty="0"/>
          </a:p>
          <a:p>
            <a:r>
              <a:rPr lang="en-IN" dirty="0"/>
              <a:t>      fixed acidity  volatile acidity  citric acid  ...    pH  sulphates  alcohol</a:t>
            </a:r>
          </a:p>
          <a:p>
            <a:r>
              <a:rPr lang="en-IN" dirty="0"/>
              <a:t>0               7.4             0.700         0.00  ...  3.51       0.56      9.4</a:t>
            </a:r>
          </a:p>
          <a:p>
            <a:r>
              <a:rPr lang="en-IN" dirty="0"/>
              <a:t>1               7.8             0.880         0.00  ...  3.20       0.68      9.8</a:t>
            </a:r>
          </a:p>
          <a:p>
            <a:r>
              <a:rPr lang="en-IN" dirty="0"/>
              <a:t>2               7.8             0.760         0.04  ...  3.26       0.65      9.8</a:t>
            </a:r>
          </a:p>
          <a:p>
            <a:r>
              <a:rPr lang="en-IN" dirty="0"/>
              <a:t>3              11.2             0.280         0.56  ...  3.16       0.58      9.8</a:t>
            </a:r>
          </a:p>
          <a:p>
            <a:r>
              <a:rPr lang="en-IN" dirty="0"/>
              <a:t>4               7.4             0.700         0.00  ...  3.51       0.56      9.4</a:t>
            </a:r>
          </a:p>
          <a:p>
            <a:r>
              <a:rPr lang="en-IN" dirty="0"/>
              <a:t>            ...               ...          ...  ...   ...        ...      ...</a:t>
            </a:r>
          </a:p>
          <a:p>
            <a:r>
              <a:rPr lang="en-IN" dirty="0"/>
              <a:t>1594            6.2             0.600         0.08  ...  3.45       0.58     10.5</a:t>
            </a:r>
          </a:p>
          <a:p>
            <a:r>
              <a:rPr lang="en-IN" dirty="0"/>
              <a:t>1595            5.9             0.550         0.10  ...  3.52       0.76     11.2</a:t>
            </a:r>
          </a:p>
          <a:p>
            <a:r>
              <a:rPr lang="en-IN" dirty="0"/>
              <a:t>1596            6.3             0.510         0.13  ...  3.42       0.75     11.0</a:t>
            </a:r>
          </a:p>
          <a:p>
            <a:r>
              <a:rPr lang="en-IN" dirty="0"/>
              <a:t>1597            5.9             0.645         0.12  ...  3.57       0.71     10.2</a:t>
            </a:r>
          </a:p>
          <a:p>
            <a:r>
              <a:rPr lang="en-IN" dirty="0"/>
              <a:t>1598            6.0             0.310         0.47  ...  3.39       0.66     11.0</a:t>
            </a:r>
          </a:p>
          <a:p>
            <a:endParaRPr lang="en-IN" dirty="0"/>
          </a:p>
          <a:p>
            <a:endParaRPr lang="en-IN" dirty="0"/>
          </a:p>
        </p:txBody>
      </p:sp>
    </p:spTree>
    <p:extLst>
      <p:ext uri="{BB962C8B-B14F-4D97-AF65-F5344CB8AC3E}">
        <p14:creationId xmlns:p14="http://schemas.microsoft.com/office/powerpoint/2010/main" val="3058514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F4A53-2156-43CC-B85D-613A0814348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AD7DC4C-6536-436D-91F7-E43CA2AF4D23}"/>
              </a:ext>
            </a:extLst>
          </p:cNvPr>
          <p:cNvSpPr>
            <a:spLocks noGrp="1"/>
          </p:cNvSpPr>
          <p:nvPr>
            <p:ph idx="1"/>
          </p:nvPr>
        </p:nvSpPr>
        <p:spPr>
          <a:xfrm>
            <a:off x="4689" y="1752600"/>
            <a:ext cx="9296400" cy="5078437"/>
          </a:xfrm>
        </p:spPr>
        <p:txBody>
          <a:bodyPr>
            <a:normAutofit fontScale="62500" lnSpcReduction="20000"/>
          </a:bodyPr>
          <a:lstStyle/>
          <a:p>
            <a:r>
              <a:rPr lang="en-IN" sz="2200" dirty="0"/>
              <a:t>1599 rows x 11 columns]</a:t>
            </a:r>
          </a:p>
          <a:p>
            <a:r>
              <a:rPr lang="en-IN" sz="2200" dirty="0"/>
              <a:t>0       0</a:t>
            </a:r>
          </a:p>
          <a:p>
            <a:r>
              <a:rPr lang="en-IN" sz="2200" dirty="0"/>
              <a:t>1       0</a:t>
            </a:r>
          </a:p>
          <a:p>
            <a:r>
              <a:rPr lang="en-IN" sz="2200" dirty="0"/>
              <a:t>2       0</a:t>
            </a:r>
          </a:p>
          <a:p>
            <a:r>
              <a:rPr lang="en-IN" sz="2200" dirty="0"/>
              <a:t>3       0</a:t>
            </a:r>
          </a:p>
          <a:p>
            <a:r>
              <a:rPr lang="en-IN" sz="2200" dirty="0"/>
              <a:t>4       0</a:t>
            </a:r>
          </a:p>
          <a:p>
            <a:r>
              <a:rPr lang="en-IN" sz="2200" dirty="0"/>
              <a:t>       ..</a:t>
            </a:r>
          </a:p>
          <a:p>
            <a:r>
              <a:rPr lang="en-IN" sz="2200" dirty="0"/>
              <a:t>1594    0</a:t>
            </a:r>
          </a:p>
          <a:p>
            <a:r>
              <a:rPr lang="en-IN" sz="2200" dirty="0"/>
              <a:t>1595    0</a:t>
            </a:r>
          </a:p>
          <a:p>
            <a:r>
              <a:rPr lang="en-IN" sz="2200" dirty="0"/>
              <a:t>1596    0</a:t>
            </a:r>
          </a:p>
          <a:p>
            <a:r>
              <a:rPr lang="en-IN" sz="2200" dirty="0"/>
              <a:t>1597    0</a:t>
            </a:r>
          </a:p>
          <a:p>
            <a:r>
              <a:rPr lang="en-IN" sz="2200" dirty="0"/>
              <a:t>1598    0</a:t>
            </a:r>
          </a:p>
          <a:p>
            <a:r>
              <a:rPr lang="en-IN" sz="2200" dirty="0"/>
              <a:t>Name: quality, Length: 1599, </a:t>
            </a:r>
            <a:r>
              <a:rPr lang="en-IN" sz="2200" dirty="0" err="1"/>
              <a:t>dtype</a:t>
            </a:r>
            <a:r>
              <a:rPr lang="en-IN" sz="2200" dirty="0"/>
              <a:t>: int64</a:t>
            </a:r>
          </a:p>
          <a:p>
            <a:r>
              <a:rPr lang="en-IN" sz="2200" dirty="0"/>
              <a:t>(1599,) (1279,) (320,)</a:t>
            </a:r>
          </a:p>
          <a:p>
            <a:r>
              <a:rPr lang="en-IN" sz="2200" dirty="0"/>
              <a:t>Accuracy :  0.9375</a:t>
            </a:r>
          </a:p>
          <a:p>
            <a:r>
              <a:rPr lang="en-IN" sz="2200" dirty="0"/>
              <a:t>[0]</a:t>
            </a:r>
          </a:p>
          <a:p>
            <a:r>
              <a:rPr lang="en-IN" sz="2200" b="1" dirty="0"/>
              <a:t>Bad Quality Wine</a:t>
            </a:r>
          </a:p>
        </p:txBody>
      </p:sp>
    </p:spTree>
    <p:extLst>
      <p:ext uri="{BB962C8B-B14F-4D97-AF65-F5344CB8AC3E}">
        <p14:creationId xmlns:p14="http://schemas.microsoft.com/office/powerpoint/2010/main" val="80234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2200" y="2133600"/>
            <a:ext cx="7915931" cy="3636511"/>
          </a:xfrm>
        </p:spPr>
        <p:txBody>
          <a:bodyPr>
            <a:normAutofit/>
          </a:bodyPr>
          <a:lstStyle/>
          <a:p>
            <a:pPr marL="0" indent="0">
              <a:buNone/>
            </a:pPr>
            <a:r>
              <a:rPr lang="en-US" sz="4400" b="1" dirty="0">
                <a:latin typeface="Malgun Gothic" pitchFamily="34" charset="-127"/>
                <a:ea typeface="Malgun Gothic" pitchFamily="34" charset="-127"/>
              </a:rPr>
              <a:t>THANK YOU !</a:t>
            </a:r>
          </a:p>
        </p:txBody>
      </p:sp>
    </p:spTree>
    <p:extLst>
      <p:ext uri="{BB962C8B-B14F-4D97-AF65-F5344CB8AC3E}">
        <p14:creationId xmlns:p14="http://schemas.microsoft.com/office/powerpoint/2010/main" val="2163425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928999" cy="970450"/>
          </a:xfrm>
        </p:spPr>
        <p:txBody>
          <a:bodyPr/>
          <a:lstStyle/>
          <a:p>
            <a:r>
              <a:rPr lang="en-US" sz="3200" u="sng" dirty="0">
                <a:solidFill>
                  <a:schemeClr val="bg1"/>
                </a:solidFill>
                <a:latin typeface="Malgun Gothic" pitchFamily="34" charset="-127"/>
                <a:ea typeface="Malgun Gothic" pitchFamily="34" charset="-127"/>
              </a:rPr>
              <a:t>FEATURES and Algorithm used:</a:t>
            </a:r>
          </a:p>
        </p:txBody>
      </p:sp>
      <p:sp>
        <p:nvSpPr>
          <p:cNvPr id="3" name="Content Placeholder 2"/>
          <p:cNvSpPr>
            <a:spLocks noGrp="1"/>
          </p:cNvSpPr>
          <p:nvPr>
            <p:ph idx="1"/>
          </p:nvPr>
        </p:nvSpPr>
        <p:spPr>
          <a:xfrm>
            <a:off x="457200" y="3124200"/>
            <a:ext cx="8534400" cy="4648200"/>
          </a:xfrm>
        </p:spPr>
        <p:txBody>
          <a:bodyPr>
            <a:normAutofit/>
          </a:bodyPr>
          <a:lstStyle/>
          <a:p>
            <a:pPr marL="0" indent="0">
              <a:buNone/>
            </a:pPr>
            <a:r>
              <a:rPr lang="en-US" sz="2400" b="1" dirty="0">
                <a:latin typeface="Malgun Gothic" pitchFamily="34" charset="-127"/>
                <a:ea typeface="Malgun Gothic" pitchFamily="34" charset="-127"/>
              </a:rPr>
              <a:t>It has many features like:-</a:t>
            </a:r>
          </a:p>
          <a:p>
            <a:pPr>
              <a:buFont typeface="Wingdings" pitchFamily="2" charset="2"/>
              <a:buChar char="Ø"/>
            </a:pPr>
            <a:r>
              <a:rPr lang="en-US" sz="2400" b="1" dirty="0">
                <a:latin typeface="Malgun Gothic" pitchFamily="34" charset="-127"/>
                <a:ea typeface="Malgun Gothic" pitchFamily="34" charset="-127"/>
              </a:rPr>
              <a:t>Plot and graphs</a:t>
            </a:r>
          </a:p>
          <a:p>
            <a:pPr>
              <a:buFont typeface="Wingdings" pitchFamily="2" charset="2"/>
              <a:buChar char="Ø"/>
            </a:pPr>
            <a:r>
              <a:rPr lang="en-US" sz="2400" b="1" dirty="0">
                <a:latin typeface="Malgun Gothic" pitchFamily="34" charset="-127"/>
                <a:ea typeface="Malgun Gothic" pitchFamily="34" charset="-127"/>
              </a:rPr>
              <a:t>Data decision</a:t>
            </a:r>
          </a:p>
          <a:p>
            <a:pPr>
              <a:buFont typeface="Wingdings" pitchFamily="2" charset="2"/>
              <a:buChar char="Ø"/>
            </a:pPr>
            <a:r>
              <a:rPr lang="en-US" sz="2400" b="1" dirty="0">
                <a:latin typeface="Malgun Gothic" pitchFamily="34" charset="-127"/>
                <a:ea typeface="Malgun Gothic" pitchFamily="34" charset="-127"/>
              </a:rPr>
              <a:t>Random forest classifier</a:t>
            </a:r>
          </a:p>
          <a:p>
            <a:pPr>
              <a:buFont typeface="Wingdings" pitchFamily="2" charset="2"/>
              <a:buChar char="Ø"/>
            </a:pPr>
            <a:endParaRPr lang="en-US" sz="2400" b="1" dirty="0">
              <a:latin typeface="Malgun Gothic" pitchFamily="34" charset="-127"/>
              <a:ea typeface="Malgun Gothic" pitchFamily="34" charset="-127"/>
            </a:endParaRPr>
          </a:p>
          <a:p>
            <a:pPr>
              <a:buFont typeface="Wingdings" pitchFamily="2" charset="2"/>
              <a:buChar char="Ø"/>
            </a:pPr>
            <a:endParaRPr lang="en-US" sz="2400" b="1" dirty="0">
              <a:latin typeface="Malgun Gothic" pitchFamily="34" charset="-127"/>
              <a:ea typeface="Malgun Gothic" pitchFamily="34" charset="-127"/>
            </a:endParaRPr>
          </a:p>
          <a:p>
            <a:pPr>
              <a:buFont typeface="Wingdings" pitchFamily="2" charset="2"/>
              <a:buChar char="Ø"/>
            </a:pPr>
            <a:endParaRPr lang="en-US" sz="2400" b="1" dirty="0">
              <a:latin typeface="Malgun Gothic" pitchFamily="34" charset="-127"/>
              <a:ea typeface="Malgun Gothic" pitchFamily="34" charset="-127"/>
            </a:endParaRPr>
          </a:p>
          <a:p>
            <a:pPr>
              <a:buFont typeface="Wingdings" pitchFamily="2" charset="2"/>
              <a:buChar char="Ø"/>
            </a:pPr>
            <a:endParaRPr lang="en-US" sz="2400" b="1" dirty="0">
              <a:latin typeface="Malgun Gothic" pitchFamily="34" charset="-127"/>
              <a:ea typeface="Malgun Gothic" pitchFamily="34" charset="-127"/>
            </a:endParaRPr>
          </a:p>
          <a:p>
            <a:pPr>
              <a:buFont typeface="Wingdings" pitchFamily="2" charset="2"/>
              <a:buChar char="Ø"/>
            </a:pPr>
            <a:endParaRPr lang="en-US" sz="2400" b="1" dirty="0">
              <a:latin typeface="Malgun Gothic" pitchFamily="34" charset="-127"/>
              <a:ea typeface="Malgun Gothic" pitchFamily="34" charset="-127"/>
            </a:endParaRPr>
          </a:p>
        </p:txBody>
      </p:sp>
    </p:spTree>
    <p:extLst>
      <p:ext uri="{BB962C8B-B14F-4D97-AF65-F5344CB8AC3E}">
        <p14:creationId xmlns:p14="http://schemas.microsoft.com/office/powerpoint/2010/main" val="1135539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7928999" cy="970450"/>
          </a:xfrm>
        </p:spPr>
        <p:txBody>
          <a:bodyPr/>
          <a:lstStyle/>
          <a:p>
            <a:r>
              <a:rPr lang="en-US" sz="3200" u="sng" dirty="0">
                <a:solidFill>
                  <a:schemeClr val="bg1"/>
                </a:solidFill>
                <a:latin typeface="Malgun Gothic" pitchFamily="34" charset="-127"/>
                <a:ea typeface="Malgun Gothic" pitchFamily="34" charset="-127"/>
              </a:rPr>
              <a:t>DESCRIPTION:</a:t>
            </a:r>
          </a:p>
        </p:txBody>
      </p:sp>
      <p:sp>
        <p:nvSpPr>
          <p:cNvPr id="3" name="Content Placeholder 2"/>
          <p:cNvSpPr>
            <a:spLocks noGrp="1"/>
          </p:cNvSpPr>
          <p:nvPr>
            <p:ph idx="1"/>
          </p:nvPr>
        </p:nvSpPr>
        <p:spPr>
          <a:xfrm>
            <a:off x="187036" y="2209800"/>
            <a:ext cx="8991600" cy="4483313"/>
          </a:xfrm>
        </p:spPr>
        <p:txBody>
          <a:bodyPr>
            <a:normAutofit/>
          </a:bodyPr>
          <a:lstStyle/>
          <a:p>
            <a:pPr>
              <a:buFont typeface="Wingdings" pitchFamily="2" charset="2"/>
              <a:buChar char="Ø"/>
            </a:pPr>
            <a:r>
              <a:rPr lang="en-IN" sz="2400" b="0" i="0" dirty="0">
                <a:effectLst/>
                <a:latin typeface="urw-din"/>
              </a:rPr>
              <a:t>Here we will predict the quality of wine on the basis of giving features. We use the wine quality dataset from Kaggle. This dataset has the fundamental features which are responsible for affecting the quality of the wine. By the use of several Machine learning models, we will predict the quality of the wine. Here we will only deal with the white type wine quality, we use classification techniques to check further the quality of the wine i.e. is it good or bed. </a:t>
            </a:r>
            <a:endParaRPr lang="en-US" sz="2400" b="1" dirty="0">
              <a:latin typeface="Malgun Gothic" pitchFamily="34" charset="-127"/>
              <a:ea typeface="Malgun Gothic" pitchFamily="34" charset="-127"/>
            </a:endParaRPr>
          </a:p>
        </p:txBody>
      </p:sp>
    </p:spTree>
    <p:extLst>
      <p:ext uri="{BB962C8B-B14F-4D97-AF65-F5344CB8AC3E}">
        <p14:creationId xmlns:p14="http://schemas.microsoft.com/office/powerpoint/2010/main" val="156964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 y="4343400"/>
            <a:ext cx="8763000" cy="2743200"/>
          </a:xfrm>
        </p:spPr>
        <p:txBody>
          <a:bodyPr>
            <a:normAutofit fontScale="92500" lnSpcReduction="10000"/>
          </a:bodyPr>
          <a:lstStyle/>
          <a:p>
            <a:pPr algn="l" fontAlgn="base"/>
            <a:r>
              <a:rPr lang="en-IN" sz="2400" b="0" i="0" dirty="0">
                <a:effectLst/>
                <a:latin typeface="urw-din"/>
              </a:rPr>
              <a:t>In this dataset, classes are ordered, but it was not balanced. Here, red wine instances are present at a high rate and white wine instances are less than red.</a:t>
            </a:r>
          </a:p>
          <a:p>
            <a:pPr>
              <a:buFont typeface="Wingdings" pitchFamily="2" charset="2"/>
              <a:buChar char="Ø"/>
            </a:pPr>
            <a:r>
              <a:rPr lang="en-US" sz="2400" b="1" dirty="0">
                <a:latin typeface="Malgun Gothic" pitchFamily="34" charset="-127"/>
                <a:ea typeface="Malgun Gothic" pitchFamily="34" charset="-127"/>
              </a:rPr>
              <a:t>Data set Link </a:t>
            </a:r>
          </a:p>
          <a:p>
            <a:pPr marL="0" indent="0">
              <a:buNone/>
            </a:pPr>
            <a:endParaRPr lang="en-US" sz="2400" b="1" dirty="0">
              <a:latin typeface="Malgun Gothic" pitchFamily="34" charset="-127"/>
              <a:ea typeface="Malgun Gothic" pitchFamily="34" charset="-127"/>
            </a:endParaRPr>
          </a:p>
          <a:p>
            <a:pPr marL="0" indent="0">
              <a:buNone/>
            </a:pPr>
            <a:r>
              <a:rPr lang="en-US" sz="2400" b="1" dirty="0">
                <a:latin typeface="Malgun Gothic" pitchFamily="34" charset="-127"/>
                <a:ea typeface="Malgun Gothic" pitchFamily="34" charset="-127"/>
              </a:rPr>
              <a:t>https://www.kaggle.com/uciml/red-wine-quality-cortez-et-al-2009</a:t>
            </a:r>
          </a:p>
          <a:p>
            <a:pPr>
              <a:buFont typeface="Wingdings" pitchFamily="2" charset="2"/>
              <a:buChar char="Ø"/>
            </a:pPr>
            <a:endParaRPr lang="en-US" sz="2400" b="1" dirty="0">
              <a:latin typeface="Malgun Gothic" pitchFamily="34" charset="-127"/>
              <a:ea typeface="Malgun Gothic" pitchFamily="34" charset="-127"/>
            </a:endParaRPr>
          </a:p>
          <a:p>
            <a:pPr>
              <a:buFont typeface="Wingdings" pitchFamily="2" charset="2"/>
              <a:buChar char="Ø"/>
            </a:pPr>
            <a:endParaRPr lang="en-US" sz="2400" b="1" dirty="0">
              <a:latin typeface="Malgun Gothic" pitchFamily="34" charset="-127"/>
              <a:ea typeface="Malgun Gothic" pitchFamily="34" charset="-127"/>
            </a:endParaRPr>
          </a:p>
          <a:p>
            <a:pPr>
              <a:buFont typeface="Wingdings" pitchFamily="2" charset="2"/>
              <a:buChar char="Ø"/>
            </a:pPr>
            <a:endParaRPr lang="en-US" sz="2400" b="1" dirty="0">
              <a:latin typeface="Malgun Gothic" pitchFamily="34" charset="-127"/>
              <a:ea typeface="Malgun Gothic" pitchFamily="34" charset="-127"/>
            </a:endParaRPr>
          </a:p>
          <a:p>
            <a:pPr>
              <a:buFont typeface="Wingdings" pitchFamily="2" charset="2"/>
              <a:buChar char="Ø"/>
            </a:pPr>
            <a:endParaRPr lang="en-US" sz="2400" b="1" dirty="0">
              <a:latin typeface="Malgun Gothic" pitchFamily="34" charset="-127"/>
              <a:ea typeface="Malgun Gothic" pitchFamily="34" charset="-127"/>
            </a:endParaRPr>
          </a:p>
          <a:p>
            <a:pPr marL="0" indent="0">
              <a:buNone/>
            </a:pPr>
            <a:endParaRPr lang="en-US" sz="2400" b="1" dirty="0">
              <a:latin typeface="Malgun Gothic" pitchFamily="34" charset="-127"/>
              <a:ea typeface="Malgun Gothic" pitchFamily="34" charset="-127"/>
            </a:endParaRPr>
          </a:p>
          <a:p>
            <a:pPr>
              <a:buFont typeface="Wingdings" pitchFamily="2" charset="2"/>
              <a:buChar char="Ø"/>
            </a:pPr>
            <a:endParaRPr lang="en-US" sz="2400" b="1" dirty="0">
              <a:latin typeface="Malgun Gothic" pitchFamily="34" charset="-127"/>
              <a:ea typeface="Malgun Gothic" pitchFamily="34" charset="-127"/>
            </a:endParaRPr>
          </a:p>
        </p:txBody>
      </p:sp>
      <p:sp>
        <p:nvSpPr>
          <p:cNvPr id="4" name="TextBox 3">
            <a:extLst>
              <a:ext uri="{FF2B5EF4-FFF2-40B4-BE49-F238E27FC236}">
                <a16:creationId xmlns:a16="http://schemas.microsoft.com/office/drawing/2014/main" id="{22F4B2D9-A361-4015-9F91-056D36D15CFB}"/>
              </a:ext>
            </a:extLst>
          </p:cNvPr>
          <p:cNvSpPr txBox="1"/>
          <p:nvPr/>
        </p:nvSpPr>
        <p:spPr>
          <a:xfrm>
            <a:off x="685800" y="838200"/>
            <a:ext cx="5562600" cy="584775"/>
          </a:xfrm>
          <a:prstGeom prst="rect">
            <a:avLst/>
          </a:prstGeom>
          <a:noFill/>
        </p:spPr>
        <p:txBody>
          <a:bodyPr wrap="square">
            <a:spAutoFit/>
          </a:bodyPr>
          <a:lstStyle/>
          <a:p>
            <a:pPr algn="l" fontAlgn="base"/>
            <a:r>
              <a:rPr lang="en-IN" sz="3200" b="1" u="sng" dirty="0">
                <a:solidFill>
                  <a:schemeClr val="bg1"/>
                </a:solidFill>
                <a:latin typeface="Malgun Gothic" pitchFamily="34" charset="-127"/>
                <a:ea typeface="Malgun Gothic" pitchFamily="34" charset="-127"/>
                <a:cs typeface="+mj-cs"/>
              </a:rPr>
              <a:t>Dataset description:</a:t>
            </a:r>
          </a:p>
        </p:txBody>
      </p:sp>
    </p:spTree>
    <p:extLst>
      <p:ext uri="{BB962C8B-B14F-4D97-AF65-F5344CB8AC3E}">
        <p14:creationId xmlns:p14="http://schemas.microsoft.com/office/powerpoint/2010/main" val="2342237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3339" y="533400"/>
            <a:ext cx="7543800" cy="609600"/>
          </a:xfrm>
        </p:spPr>
        <p:txBody>
          <a:bodyPr>
            <a:noAutofit/>
          </a:bodyPr>
          <a:lstStyle/>
          <a:p>
            <a:br>
              <a:rPr lang="en-US" sz="3200" b="1" u="sng" dirty="0">
                <a:solidFill>
                  <a:schemeClr val="bg1"/>
                </a:solidFill>
                <a:effectLst/>
                <a:latin typeface="Malgun Gothic" pitchFamily="34" charset="-127"/>
                <a:ea typeface="Malgun Gothic" pitchFamily="34" charset="-127"/>
              </a:rPr>
            </a:br>
            <a:r>
              <a:rPr lang="en-US" sz="3200" b="1" u="sng" dirty="0">
                <a:effectLst/>
              </a:rPr>
              <a:t>   </a:t>
            </a:r>
          </a:p>
        </p:txBody>
      </p:sp>
      <p:sp>
        <p:nvSpPr>
          <p:cNvPr id="2" name="Content Placeholder 1"/>
          <p:cNvSpPr>
            <a:spLocks noGrp="1"/>
          </p:cNvSpPr>
          <p:nvPr>
            <p:ph idx="1"/>
          </p:nvPr>
        </p:nvSpPr>
        <p:spPr>
          <a:xfrm>
            <a:off x="0" y="1989407"/>
            <a:ext cx="8856807" cy="4855698"/>
          </a:xfrm>
        </p:spPr>
        <p:txBody>
          <a:bodyPr>
            <a:normAutofit fontScale="25000" lnSpcReduction="20000"/>
          </a:bodyPr>
          <a:lstStyle/>
          <a:p>
            <a:pPr algn="l" fontAlgn="base">
              <a:buFont typeface="+mj-lt"/>
              <a:buAutoNum type="arabicPeriod"/>
            </a:pPr>
            <a:r>
              <a:rPr lang="en-IN" sz="6400" dirty="0">
                <a:latin typeface="urw-din"/>
              </a:rPr>
              <a:t>T</a:t>
            </a:r>
            <a:r>
              <a:rPr lang="en-IN" sz="6400" b="0" i="0" dirty="0">
                <a:effectLst/>
                <a:latin typeface="urw-din"/>
              </a:rPr>
              <a:t>ype</a:t>
            </a:r>
          </a:p>
          <a:p>
            <a:pPr algn="l" fontAlgn="base">
              <a:buFont typeface="+mj-lt"/>
              <a:buAutoNum type="arabicPeriod"/>
            </a:pPr>
            <a:r>
              <a:rPr lang="en-IN" sz="6400" b="0" i="0" dirty="0">
                <a:effectLst/>
                <a:latin typeface="urw-din"/>
              </a:rPr>
              <a:t>fixed acidity</a:t>
            </a:r>
          </a:p>
          <a:p>
            <a:pPr algn="l" fontAlgn="base">
              <a:buFont typeface="+mj-lt"/>
              <a:buAutoNum type="arabicPeriod"/>
            </a:pPr>
            <a:r>
              <a:rPr lang="en-IN" sz="6400" b="0" i="0" dirty="0">
                <a:effectLst/>
                <a:latin typeface="urw-din"/>
              </a:rPr>
              <a:t>volatile acidity</a:t>
            </a:r>
          </a:p>
          <a:p>
            <a:pPr algn="l" fontAlgn="base">
              <a:buFont typeface="+mj-lt"/>
              <a:buAutoNum type="arabicPeriod"/>
            </a:pPr>
            <a:r>
              <a:rPr lang="en-IN" sz="6400" b="0" i="0" dirty="0">
                <a:effectLst/>
                <a:latin typeface="urw-din"/>
              </a:rPr>
              <a:t>citric acid</a:t>
            </a:r>
          </a:p>
          <a:p>
            <a:pPr algn="l" fontAlgn="base">
              <a:buFont typeface="+mj-lt"/>
              <a:buAutoNum type="arabicPeriod"/>
            </a:pPr>
            <a:r>
              <a:rPr lang="en-IN" sz="6400" b="0" i="0" dirty="0">
                <a:effectLst/>
                <a:latin typeface="urw-din"/>
              </a:rPr>
              <a:t>residual sugar</a:t>
            </a:r>
          </a:p>
          <a:p>
            <a:pPr algn="l" fontAlgn="base">
              <a:buFont typeface="+mj-lt"/>
              <a:buAutoNum type="arabicPeriod"/>
            </a:pPr>
            <a:r>
              <a:rPr lang="en-IN" sz="6400" b="0" i="0" dirty="0">
                <a:effectLst/>
                <a:latin typeface="urw-din"/>
              </a:rPr>
              <a:t>chlorides</a:t>
            </a:r>
          </a:p>
          <a:p>
            <a:pPr algn="l" fontAlgn="base">
              <a:buFont typeface="+mj-lt"/>
              <a:buAutoNum type="arabicPeriod"/>
            </a:pPr>
            <a:r>
              <a:rPr lang="en-IN" sz="6400" b="0" i="0" dirty="0">
                <a:effectLst/>
                <a:latin typeface="urw-din"/>
              </a:rPr>
              <a:t>free </a:t>
            </a:r>
            <a:r>
              <a:rPr lang="en-IN" sz="6400" b="0" i="0" dirty="0" err="1">
                <a:effectLst/>
                <a:latin typeface="urw-din"/>
              </a:rPr>
              <a:t>sulfur</a:t>
            </a:r>
            <a:r>
              <a:rPr lang="en-IN" sz="6400" b="0" i="0" dirty="0">
                <a:effectLst/>
                <a:latin typeface="urw-din"/>
              </a:rPr>
              <a:t> dioxide</a:t>
            </a:r>
          </a:p>
          <a:p>
            <a:pPr algn="l" fontAlgn="base">
              <a:buFont typeface="+mj-lt"/>
              <a:buAutoNum type="arabicPeriod"/>
            </a:pPr>
            <a:r>
              <a:rPr lang="en-IN" sz="6400" b="0" i="0" dirty="0">
                <a:effectLst/>
                <a:latin typeface="urw-din"/>
              </a:rPr>
              <a:t>total </a:t>
            </a:r>
            <a:r>
              <a:rPr lang="en-IN" sz="6400" b="0" i="0" dirty="0" err="1">
                <a:effectLst/>
                <a:latin typeface="urw-din"/>
              </a:rPr>
              <a:t>sulfur</a:t>
            </a:r>
            <a:r>
              <a:rPr lang="en-IN" sz="6400" b="0" i="0" dirty="0">
                <a:effectLst/>
                <a:latin typeface="urw-din"/>
              </a:rPr>
              <a:t> dioxide</a:t>
            </a:r>
          </a:p>
          <a:p>
            <a:pPr algn="l" fontAlgn="base">
              <a:buFont typeface="+mj-lt"/>
              <a:buAutoNum type="arabicPeriod"/>
            </a:pPr>
            <a:r>
              <a:rPr lang="en-IN" sz="6400" b="0" i="0" dirty="0">
                <a:effectLst/>
                <a:latin typeface="urw-din"/>
              </a:rPr>
              <a:t>density</a:t>
            </a:r>
          </a:p>
          <a:p>
            <a:pPr algn="l" fontAlgn="base">
              <a:buFont typeface="+mj-lt"/>
              <a:buAutoNum type="arabicPeriod"/>
            </a:pPr>
            <a:r>
              <a:rPr lang="en-IN" sz="6400" b="0" i="0" dirty="0">
                <a:effectLst/>
                <a:latin typeface="urw-din"/>
              </a:rPr>
              <a:t>pH</a:t>
            </a:r>
          </a:p>
          <a:p>
            <a:pPr algn="l" fontAlgn="base">
              <a:buFont typeface="+mj-lt"/>
              <a:buAutoNum type="arabicPeriod"/>
            </a:pPr>
            <a:r>
              <a:rPr lang="en-IN" sz="6400" b="0" i="0" dirty="0">
                <a:effectLst/>
                <a:latin typeface="urw-din"/>
              </a:rPr>
              <a:t>sulphates</a:t>
            </a:r>
          </a:p>
          <a:p>
            <a:pPr algn="l" fontAlgn="base">
              <a:buFont typeface="+mj-lt"/>
              <a:buAutoNum type="arabicPeriod"/>
            </a:pPr>
            <a:r>
              <a:rPr lang="en-IN" sz="6400" b="0" i="0" dirty="0">
                <a:effectLst/>
                <a:latin typeface="urw-din"/>
              </a:rPr>
              <a:t>alcohol</a:t>
            </a:r>
          </a:p>
          <a:p>
            <a:pPr algn="l" fontAlgn="base">
              <a:buFont typeface="+mj-lt"/>
              <a:buAutoNum type="arabicPeriod"/>
            </a:pPr>
            <a:r>
              <a:rPr lang="en-IN" sz="6400" b="0" i="0" dirty="0">
                <a:effectLst/>
                <a:latin typeface="urw-din"/>
              </a:rPr>
              <a:t>quality</a:t>
            </a:r>
          </a:p>
          <a:p>
            <a:pPr>
              <a:buFont typeface="Wingdings" pitchFamily="2" charset="2"/>
              <a:buChar char="Ø"/>
            </a:pPr>
            <a:endParaRPr lang="en-US" sz="2400" b="1" dirty="0">
              <a:effectLst/>
              <a:latin typeface="Malgun Gothic" pitchFamily="34" charset="-127"/>
              <a:ea typeface="Malgun Gothic" pitchFamily="34" charset="-127"/>
            </a:endParaRPr>
          </a:p>
        </p:txBody>
      </p:sp>
      <p:sp>
        <p:nvSpPr>
          <p:cNvPr id="4" name="AutoShape 2" descr="C:\Users\ADMIN\Downloads\q.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88258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225" y="533400"/>
            <a:ext cx="8991600" cy="685800"/>
          </a:xfrm>
        </p:spPr>
        <p:txBody>
          <a:bodyPr>
            <a:normAutofit fontScale="92500" lnSpcReduction="10000"/>
          </a:bodyPr>
          <a:lstStyle/>
          <a:p>
            <a:pPr marL="0" indent="0">
              <a:buNone/>
            </a:pPr>
            <a:r>
              <a:rPr lang="en-US" sz="4000" b="1" dirty="0">
                <a:latin typeface="Malgun Gothic" pitchFamily="34" charset="-127"/>
                <a:ea typeface="Malgun Gothic" pitchFamily="34" charset="-127"/>
              </a:rPr>
              <a:t>Process and code – </a:t>
            </a:r>
          </a:p>
          <a:p>
            <a:pPr marL="0" indent="0">
              <a:buNone/>
            </a:pPr>
            <a:endParaRPr lang="en-US" sz="4000" b="1" dirty="0">
              <a:latin typeface="Malgun Gothic" pitchFamily="34" charset="-127"/>
              <a:ea typeface="Malgun Gothic" pitchFamily="34" charset="-127"/>
            </a:endParaRPr>
          </a:p>
        </p:txBody>
      </p:sp>
      <p:sp>
        <p:nvSpPr>
          <p:cNvPr id="4" name="TextBox 3">
            <a:extLst>
              <a:ext uri="{FF2B5EF4-FFF2-40B4-BE49-F238E27FC236}">
                <a16:creationId xmlns:a16="http://schemas.microsoft.com/office/drawing/2014/main" id="{752B3023-C7EB-4880-A6DA-2A0CCFAA8812}"/>
              </a:ext>
            </a:extLst>
          </p:cNvPr>
          <p:cNvSpPr txBox="1"/>
          <p:nvPr/>
        </p:nvSpPr>
        <p:spPr>
          <a:xfrm>
            <a:off x="0" y="2209800"/>
            <a:ext cx="8958775" cy="4339650"/>
          </a:xfrm>
          <a:prstGeom prst="rect">
            <a:avLst/>
          </a:prstGeom>
          <a:noFill/>
        </p:spPr>
        <p:txBody>
          <a:bodyPr wrap="square">
            <a:spAutoFit/>
          </a:bodyPr>
          <a:lstStyle/>
          <a:p>
            <a:r>
              <a:rPr lang="en-IN" sz="2400" b="1" dirty="0"/>
              <a:t>Importing the Dependencies</a:t>
            </a:r>
          </a:p>
          <a:p>
            <a:r>
              <a:rPr lang="en-IN" sz="2400" dirty="0"/>
              <a:t>"""</a:t>
            </a:r>
          </a:p>
          <a:p>
            <a:endParaRPr lang="en-IN" sz="2400" dirty="0"/>
          </a:p>
          <a:p>
            <a:r>
              <a:rPr lang="en-IN" sz="2400" dirty="0"/>
              <a:t>import </a:t>
            </a:r>
            <a:r>
              <a:rPr lang="en-IN" sz="2400" dirty="0" err="1"/>
              <a:t>numpy</a:t>
            </a:r>
            <a:r>
              <a:rPr lang="en-IN" sz="2400" dirty="0"/>
              <a:t> as np</a:t>
            </a:r>
          </a:p>
          <a:p>
            <a:r>
              <a:rPr lang="en-IN" sz="2400" dirty="0"/>
              <a:t>import pandas as pd</a:t>
            </a:r>
          </a:p>
          <a:p>
            <a:r>
              <a:rPr lang="en-IN" sz="2400" dirty="0"/>
              <a:t>import </a:t>
            </a:r>
            <a:r>
              <a:rPr lang="en-IN" sz="2400" dirty="0" err="1"/>
              <a:t>matplotlib.pyplot</a:t>
            </a:r>
            <a:r>
              <a:rPr lang="en-IN" sz="2400" dirty="0"/>
              <a:t> as </a:t>
            </a:r>
            <a:r>
              <a:rPr lang="en-IN" sz="2400" dirty="0" err="1"/>
              <a:t>plt</a:t>
            </a:r>
            <a:endParaRPr lang="en-IN" sz="2400" dirty="0"/>
          </a:p>
          <a:p>
            <a:r>
              <a:rPr lang="en-IN" sz="2400" dirty="0"/>
              <a:t>import seaborn as </a:t>
            </a:r>
            <a:r>
              <a:rPr lang="en-IN" sz="2400" dirty="0" err="1"/>
              <a:t>sns</a:t>
            </a:r>
            <a:endParaRPr lang="en-IN" sz="2400" dirty="0"/>
          </a:p>
          <a:p>
            <a:r>
              <a:rPr lang="en-IN" sz="2400" dirty="0"/>
              <a:t>from </a:t>
            </a:r>
            <a:r>
              <a:rPr lang="en-IN" sz="2400" dirty="0" err="1"/>
              <a:t>sklearn.model_selection</a:t>
            </a:r>
            <a:r>
              <a:rPr lang="en-IN" sz="2400" dirty="0"/>
              <a:t> import </a:t>
            </a:r>
            <a:r>
              <a:rPr lang="en-IN" sz="2400" dirty="0" err="1"/>
              <a:t>train_test_split</a:t>
            </a:r>
            <a:endParaRPr lang="en-IN" sz="2400" dirty="0"/>
          </a:p>
          <a:p>
            <a:r>
              <a:rPr lang="en-IN" sz="2400" dirty="0"/>
              <a:t>from </a:t>
            </a:r>
            <a:r>
              <a:rPr lang="en-IN" sz="2400" dirty="0" err="1"/>
              <a:t>sklearn.ensemble</a:t>
            </a:r>
            <a:r>
              <a:rPr lang="en-IN" sz="2400" dirty="0"/>
              <a:t> import </a:t>
            </a:r>
            <a:r>
              <a:rPr lang="en-IN" sz="2400" dirty="0" err="1"/>
              <a:t>RandomForestClassifier</a:t>
            </a:r>
            <a:endParaRPr lang="en-IN" sz="2400" dirty="0"/>
          </a:p>
          <a:p>
            <a:r>
              <a:rPr lang="en-IN" sz="2400" dirty="0"/>
              <a:t>from </a:t>
            </a:r>
            <a:r>
              <a:rPr lang="en-IN" sz="2400" dirty="0" err="1"/>
              <a:t>sklearn.metrics</a:t>
            </a:r>
            <a:r>
              <a:rPr lang="en-IN" sz="2400" dirty="0"/>
              <a:t> import </a:t>
            </a:r>
            <a:r>
              <a:rPr lang="en-IN" sz="2400" dirty="0" err="1"/>
              <a:t>accuracy_score</a:t>
            </a:r>
            <a:endParaRPr lang="en-IN" sz="2400" dirty="0"/>
          </a:p>
          <a:p>
            <a:endParaRPr lang="en-IN" dirty="0"/>
          </a:p>
          <a:p>
            <a:endParaRPr lang="en-IN" dirty="0"/>
          </a:p>
        </p:txBody>
      </p:sp>
    </p:spTree>
    <p:extLst>
      <p:ext uri="{BB962C8B-B14F-4D97-AF65-F5344CB8AC3E}">
        <p14:creationId xmlns:p14="http://schemas.microsoft.com/office/powerpoint/2010/main" val="3875587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371600"/>
            <a:ext cx="8305800" cy="5181599"/>
          </a:xfrm>
        </p:spPr>
        <p:txBody>
          <a:bodyPr>
            <a:noAutofit/>
          </a:bodyPr>
          <a:lstStyle/>
          <a:p>
            <a:pPr marL="0" indent="0">
              <a:buNone/>
            </a:pPr>
            <a:endParaRPr lang="en-US" sz="2400" b="1" dirty="0">
              <a:effectLst/>
              <a:latin typeface="Malgun Gothic" pitchFamily="34" charset="-127"/>
              <a:ea typeface="Malgun Gothic" pitchFamily="34" charset="-127"/>
            </a:endParaRPr>
          </a:p>
          <a:p>
            <a:pPr marL="18288" indent="0">
              <a:buNone/>
            </a:pPr>
            <a:endParaRPr lang="en-US" sz="2400" b="1" dirty="0">
              <a:effectLst/>
            </a:endParaRPr>
          </a:p>
        </p:txBody>
      </p:sp>
      <p:sp>
        <p:nvSpPr>
          <p:cNvPr id="6" name="TextBox 5">
            <a:extLst>
              <a:ext uri="{FF2B5EF4-FFF2-40B4-BE49-F238E27FC236}">
                <a16:creationId xmlns:a16="http://schemas.microsoft.com/office/drawing/2014/main" id="{E70AF901-E0D2-4DAA-A392-43A897309A2E}"/>
              </a:ext>
            </a:extLst>
          </p:cNvPr>
          <p:cNvSpPr txBox="1"/>
          <p:nvPr/>
        </p:nvSpPr>
        <p:spPr>
          <a:xfrm>
            <a:off x="0" y="1931073"/>
            <a:ext cx="9144000" cy="3785652"/>
          </a:xfrm>
          <a:prstGeom prst="rect">
            <a:avLst/>
          </a:prstGeom>
          <a:noFill/>
        </p:spPr>
        <p:txBody>
          <a:bodyPr wrap="square">
            <a:spAutoFit/>
          </a:bodyPr>
          <a:lstStyle/>
          <a:p>
            <a:endParaRPr lang="en-IN" sz="2000" dirty="0"/>
          </a:p>
          <a:p>
            <a:r>
              <a:rPr lang="en-IN" sz="2000" dirty="0"/>
              <a:t># loading the dataset to a Pandas </a:t>
            </a:r>
            <a:r>
              <a:rPr lang="en-IN" sz="2000" dirty="0" err="1"/>
              <a:t>DataFrame</a:t>
            </a:r>
            <a:endParaRPr lang="en-IN" sz="2000" dirty="0"/>
          </a:p>
          <a:p>
            <a:r>
              <a:rPr lang="en-IN" sz="2000" dirty="0" err="1"/>
              <a:t>wine_dataset</a:t>
            </a:r>
            <a:r>
              <a:rPr lang="en-IN" sz="2000" dirty="0"/>
              <a:t> = </a:t>
            </a:r>
            <a:r>
              <a:rPr lang="en-IN" sz="2000" dirty="0" err="1"/>
              <a:t>pd.read_csv</a:t>
            </a:r>
            <a:r>
              <a:rPr lang="en-IN" sz="2000" dirty="0"/>
              <a:t>(R'E:\Learning\winequality-red.csv')</a:t>
            </a:r>
          </a:p>
          <a:p>
            <a:endParaRPr lang="en-IN" sz="2000" dirty="0"/>
          </a:p>
          <a:p>
            <a:r>
              <a:rPr lang="en-IN" sz="2000" dirty="0"/>
              <a:t># number of rows &amp; columns in the dataset</a:t>
            </a:r>
          </a:p>
          <a:p>
            <a:r>
              <a:rPr lang="en-IN" sz="2000" dirty="0" err="1"/>
              <a:t>wine_dataset.shape</a:t>
            </a:r>
            <a:endParaRPr lang="en-IN" sz="2000" dirty="0"/>
          </a:p>
          <a:p>
            <a:endParaRPr lang="en-IN" sz="2000" dirty="0"/>
          </a:p>
          <a:p>
            <a:r>
              <a:rPr lang="en-IN" sz="2000" dirty="0"/>
              <a:t># first 5 rows of the dataset</a:t>
            </a:r>
          </a:p>
          <a:p>
            <a:r>
              <a:rPr lang="en-IN" sz="2000" dirty="0" err="1"/>
              <a:t>wine_dataset.head</a:t>
            </a:r>
            <a:r>
              <a:rPr lang="en-IN" sz="2000" dirty="0"/>
              <a:t>()</a:t>
            </a:r>
          </a:p>
          <a:p>
            <a:endParaRPr lang="en-IN" sz="2000" dirty="0"/>
          </a:p>
          <a:p>
            <a:r>
              <a:rPr lang="en-IN" sz="2000" dirty="0"/>
              <a:t># checking for missing values</a:t>
            </a:r>
          </a:p>
          <a:p>
            <a:r>
              <a:rPr lang="en-IN" sz="2000" dirty="0" err="1"/>
              <a:t>wine_dataset.isnull</a:t>
            </a:r>
            <a:r>
              <a:rPr lang="en-IN" sz="2000" dirty="0"/>
              <a:t>().sum()</a:t>
            </a:r>
            <a:endParaRPr lang="en-IN" dirty="0"/>
          </a:p>
        </p:txBody>
      </p:sp>
      <p:sp>
        <p:nvSpPr>
          <p:cNvPr id="8" name="TextBox 7">
            <a:extLst>
              <a:ext uri="{FF2B5EF4-FFF2-40B4-BE49-F238E27FC236}">
                <a16:creationId xmlns:a16="http://schemas.microsoft.com/office/drawing/2014/main" id="{6C4C8FFA-58FD-43D6-970C-EEB36A9E1E0A}"/>
              </a:ext>
            </a:extLst>
          </p:cNvPr>
          <p:cNvSpPr txBox="1"/>
          <p:nvPr/>
        </p:nvSpPr>
        <p:spPr>
          <a:xfrm>
            <a:off x="228600" y="725269"/>
            <a:ext cx="6553200" cy="646331"/>
          </a:xfrm>
          <a:prstGeom prst="rect">
            <a:avLst/>
          </a:prstGeom>
          <a:noFill/>
        </p:spPr>
        <p:txBody>
          <a:bodyPr wrap="square">
            <a:spAutoFit/>
          </a:bodyPr>
          <a:lstStyle/>
          <a:p>
            <a:r>
              <a:rPr lang="en-IN" sz="3600" b="1" dirty="0"/>
              <a:t>"""Data Collection"""</a:t>
            </a:r>
          </a:p>
        </p:txBody>
      </p:sp>
    </p:spTree>
    <p:extLst>
      <p:ext uri="{BB962C8B-B14F-4D97-AF65-F5344CB8AC3E}">
        <p14:creationId xmlns:p14="http://schemas.microsoft.com/office/powerpoint/2010/main" val="2053085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514600"/>
            <a:ext cx="8839200" cy="4876800"/>
          </a:xfrm>
        </p:spPr>
        <p:txBody>
          <a:bodyPr>
            <a:noAutofit/>
          </a:bodyPr>
          <a:lstStyle/>
          <a:p>
            <a:pPr marL="0" indent="0">
              <a:buNone/>
            </a:pPr>
            <a:endParaRPr lang="en-US" sz="2400" b="1" dirty="0">
              <a:latin typeface="Malgun Gothic" pitchFamily="34" charset="-127"/>
              <a:ea typeface="Malgun Gothic" pitchFamily="34" charset="-127"/>
            </a:endParaRPr>
          </a:p>
          <a:p>
            <a:pPr>
              <a:buFont typeface="Wingdings" pitchFamily="2" charset="2"/>
              <a:buChar char="Ø"/>
            </a:pPr>
            <a:endParaRPr lang="en-US" sz="2400" dirty="0">
              <a:latin typeface="Malgun Gothic" pitchFamily="34" charset="-127"/>
              <a:ea typeface="Malgun Gothic" pitchFamily="34" charset="-127"/>
            </a:endParaRPr>
          </a:p>
          <a:p>
            <a:pPr>
              <a:buFont typeface="Wingdings" pitchFamily="2" charset="2"/>
              <a:buChar char="Ø"/>
            </a:pPr>
            <a:endParaRPr lang="en-US" sz="2400" dirty="0">
              <a:latin typeface="Malgun Gothic" pitchFamily="34" charset="-127"/>
              <a:ea typeface="Malgun Gothic" pitchFamily="34" charset="-127"/>
            </a:endParaRPr>
          </a:p>
        </p:txBody>
      </p:sp>
      <p:sp>
        <p:nvSpPr>
          <p:cNvPr id="6" name="TextBox 5">
            <a:extLst>
              <a:ext uri="{FF2B5EF4-FFF2-40B4-BE49-F238E27FC236}">
                <a16:creationId xmlns:a16="http://schemas.microsoft.com/office/drawing/2014/main" id="{1B8ED20F-3237-4596-A123-A57EBBB7C26A}"/>
              </a:ext>
            </a:extLst>
          </p:cNvPr>
          <p:cNvSpPr txBox="1"/>
          <p:nvPr/>
        </p:nvSpPr>
        <p:spPr>
          <a:xfrm>
            <a:off x="114300" y="1905000"/>
            <a:ext cx="9067800" cy="4678204"/>
          </a:xfrm>
          <a:prstGeom prst="rect">
            <a:avLst/>
          </a:prstGeom>
          <a:noFill/>
        </p:spPr>
        <p:txBody>
          <a:bodyPr wrap="square">
            <a:spAutoFit/>
          </a:bodyPr>
          <a:lstStyle/>
          <a:p>
            <a:r>
              <a:rPr lang="en-IN" sz="2000" b="1" dirty="0"/>
              <a:t>"""Data Analysis and Visualization"""</a:t>
            </a:r>
          </a:p>
          <a:p>
            <a:endParaRPr lang="en-IN" sz="2000" dirty="0"/>
          </a:p>
          <a:p>
            <a:r>
              <a:rPr lang="en-IN" sz="2000" dirty="0"/>
              <a:t># statistical measures of the dataset</a:t>
            </a:r>
          </a:p>
          <a:p>
            <a:r>
              <a:rPr lang="en-IN" sz="2000" dirty="0" err="1"/>
              <a:t>wine_dataset.describe</a:t>
            </a:r>
            <a:r>
              <a:rPr lang="en-IN" sz="2000" dirty="0"/>
              <a:t>()</a:t>
            </a:r>
          </a:p>
          <a:p>
            <a:endParaRPr lang="en-IN" sz="2000" dirty="0"/>
          </a:p>
          <a:p>
            <a:r>
              <a:rPr lang="en-IN" sz="2000" dirty="0"/>
              <a:t># number of values for each quality</a:t>
            </a:r>
          </a:p>
          <a:p>
            <a:r>
              <a:rPr lang="en-IN" sz="2000" dirty="0" err="1"/>
              <a:t>sns.catplot</a:t>
            </a:r>
            <a:r>
              <a:rPr lang="en-IN" sz="2000" dirty="0"/>
              <a:t>(x='quality', data = </a:t>
            </a:r>
            <a:r>
              <a:rPr lang="en-IN" sz="2000" dirty="0" err="1"/>
              <a:t>wine_dataset</a:t>
            </a:r>
            <a:r>
              <a:rPr lang="en-IN" sz="2000" dirty="0"/>
              <a:t>, kind = 'count')</a:t>
            </a:r>
          </a:p>
          <a:p>
            <a:endParaRPr lang="en-IN" sz="2000" dirty="0"/>
          </a:p>
          <a:p>
            <a:r>
              <a:rPr lang="en-IN" sz="2000" dirty="0"/>
              <a:t># volatile acidity vs Quality</a:t>
            </a:r>
          </a:p>
          <a:p>
            <a:r>
              <a:rPr lang="en-IN" sz="2000" dirty="0"/>
              <a:t>plot = </a:t>
            </a:r>
            <a:r>
              <a:rPr lang="en-IN" sz="2000" dirty="0" err="1"/>
              <a:t>plt.figure</a:t>
            </a:r>
            <a:r>
              <a:rPr lang="en-IN" sz="2000" dirty="0"/>
              <a:t>(</a:t>
            </a:r>
            <a:r>
              <a:rPr lang="en-IN" sz="2000" dirty="0" err="1"/>
              <a:t>figsize</a:t>
            </a:r>
            <a:r>
              <a:rPr lang="en-IN" sz="2000" dirty="0"/>
              <a:t>=(5,5))</a:t>
            </a:r>
          </a:p>
          <a:p>
            <a:r>
              <a:rPr lang="en-IN" sz="2000" dirty="0" err="1"/>
              <a:t>sns.barplot</a:t>
            </a:r>
            <a:r>
              <a:rPr lang="en-IN" sz="2000" dirty="0"/>
              <a:t>(x='quality', y = 'volatile acidity', data = </a:t>
            </a:r>
            <a:r>
              <a:rPr lang="en-IN" sz="2000" dirty="0" err="1"/>
              <a:t>wine_dataset</a:t>
            </a:r>
            <a:r>
              <a:rPr lang="en-IN" sz="2000" dirty="0"/>
              <a:t>)</a:t>
            </a:r>
          </a:p>
          <a:p>
            <a:endParaRPr lang="en-IN" sz="2000" dirty="0"/>
          </a:p>
          <a:p>
            <a:r>
              <a:rPr lang="en-IN" sz="2000" dirty="0"/>
              <a:t># citric acid vs Quality</a:t>
            </a:r>
          </a:p>
          <a:p>
            <a:r>
              <a:rPr lang="en-IN" sz="2000" dirty="0"/>
              <a:t>plot = </a:t>
            </a:r>
            <a:r>
              <a:rPr lang="en-IN" sz="2000" dirty="0" err="1"/>
              <a:t>plt.figure</a:t>
            </a:r>
            <a:r>
              <a:rPr lang="en-IN" sz="2000" dirty="0"/>
              <a:t>(</a:t>
            </a:r>
            <a:r>
              <a:rPr lang="en-IN" sz="2000" dirty="0" err="1"/>
              <a:t>figsize</a:t>
            </a:r>
            <a:r>
              <a:rPr lang="en-IN" sz="2000" dirty="0"/>
              <a:t>=(5,5))</a:t>
            </a:r>
          </a:p>
          <a:p>
            <a:r>
              <a:rPr lang="en-IN" sz="2000" dirty="0" err="1"/>
              <a:t>sns.barplot</a:t>
            </a:r>
            <a:r>
              <a:rPr lang="en-IN" sz="2000" dirty="0"/>
              <a:t>(x='quality', y = 'citric acid', data = </a:t>
            </a:r>
            <a:r>
              <a:rPr lang="en-IN" sz="2000" dirty="0" err="1"/>
              <a:t>wine_dataset</a:t>
            </a:r>
            <a:r>
              <a:rPr lang="en-IN" sz="2000" dirty="0"/>
              <a:t>)</a:t>
            </a:r>
            <a:endParaRPr lang="en-IN" dirty="0"/>
          </a:p>
        </p:txBody>
      </p:sp>
      <p:sp>
        <p:nvSpPr>
          <p:cNvPr id="7" name="Title 6">
            <a:extLst>
              <a:ext uri="{FF2B5EF4-FFF2-40B4-BE49-F238E27FC236}">
                <a16:creationId xmlns:a16="http://schemas.microsoft.com/office/drawing/2014/main" id="{21E39BA5-D341-4287-AD57-1DD24390EE20}"/>
              </a:ext>
            </a:extLst>
          </p:cNvPr>
          <p:cNvSpPr>
            <a:spLocks noGrp="1"/>
          </p:cNvSpPr>
          <p:nvPr>
            <p:ph type="title"/>
          </p:nvPr>
        </p:nvSpPr>
        <p:spPr>
          <a:xfrm>
            <a:off x="-2345" y="457200"/>
            <a:ext cx="9603300" cy="970450"/>
          </a:xfrm>
        </p:spPr>
        <p:txBody>
          <a:bodyPr/>
          <a:lstStyle/>
          <a:p>
            <a:r>
              <a:rPr lang="en-IN" sz="4000" dirty="0"/>
              <a:t>"""Data Analysis and Visualization"""</a:t>
            </a:r>
            <a:br>
              <a:rPr lang="en-IN" sz="4000" dirty="0"/>
            </a:br>
            <a:endParaRPr lang="en-IN" dirty="0"/>
          </a:p>
        </p:txBody>
      </p:sp>
    </p:spTree>
    <p:extLst>
      <p:ext uri="{BB962C8B-B14F-4D97-AF65-F5344CB8AC3E}">
        <p14:creationId xmlns:p14="http://schemas.microsoft.com/office/powerpoint/2010/main" val="3954916720"/>
      </p:ext>
    </p:extLst>
  </p:cSld>
  <p:clrMapOvr>
    <a:masterClrMapping/>
  </p:clrMapOvr>
</p:sld>
</file>

<file path=ppt/theme/_rels/theme5.xml.rels><?xml version="1.0" encoding="UTF-8" standalone="yes"?>
<Relationships xmlns="http://schemas.openxmlformats.org/package/2006/relationships"><Relationship Id="rId1" Type="http://schemas.openxmlformats.org/officeDocument/2006/relationships/image" Target="../media/image38.jpeg"/></Relationships>
</file>

<file path=ppt/theme/theme1.xml><?xml version="1.0" encoding="utf-8"?>
<a:theme xmlns:a="http://schemas.openxmlformats.org/drawingml/2006/main" name="Modern Busines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Redly Presentation by Slidesgo">
  <a:themeElements>
    <a:clrScheme name="Simple Light">
      <a:dk1>
        <a:srgbClr val="F8005C"/>
      </a:dk1>
      <a:lt1>
        <a:srgbClr val="FFFFFF"/>
      </a:lt1>
      <a:dk2>
        <a:srgbClr val="FF7063"/>
      </a:dk2>
      <a:lt2>
        <a:srgbClr val="311445"/>
      </a:lt2>
      <a:accent1>
        <a:srgbClr val="F8005C"/>
      </a:accent1>
      <a:accent2>
        <a:srgbClr val="FFFFFF"/>
      </a:accent2>
      <a:accent3>
        <a:srgbClr val="FF7063"/>
      </a:accent3>
      <a:accent4>
        <a:srgbClr val="311445"/>
      </a:accent4>
      <a:accent5>
        <a:srgbClr val="F8005C"/>
      </a:accent5>
      <a:accent6>
        <a:srgbClr val="FFFFFF"/>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Modern Business by Slidesgo</Template>
  <TotalTime>1710</TotalTime>
  <Words>1074</Words>
  <Application>Microsoft Office PowerPoint</Application>
  <PresentationFormat>On-screen Show (4:3)</PresentationFormat>
  <Paragraphs>185</Paragraphs>
  <Slides>22</Slides>
  <Notes>0</Notes>
  <HiddenSlides>0</HiddenSlides>
  <MMClips>0</MMClips>
  <ScaleCrop>false</ScaleCrop>
  <HeadingPairs>
    <vt:vector size="6" baseType="variant">
      <vt:variant>
        <vt:lpstr>Fonts Used</vt:lpstr>
      </vt:variant>
      <vt:variant>
        <vt:i4>18</vt:i4>
      </vt:variant>
      <vt:variant>
        <vt:lpstr>Theme</vt:lpstr>
      </vt:variant>
      <vt:variant>
        <vt:i4>5</vt:i4>
      </vt:variant>
      <vt:variant>
        <vt:lpstr>Slide Titles</vt:lpstr>
      </vt:variant>
      <vt:variant>
        <vt:i4>22</vt:i4>
      </vt:variant>
    </vt:vector>
  </HeadingPairs>
  <TitlesOfParts>
    <vt:vector size="45" baseType="lpstr">
      <vt:lpstr>Malgun Gothic</vt:lpstr>
      <vt:lpstr>Arial</vt:lpstr>
      <vt:lpstr>Arvo</vt:lpstr>
      <vt:lpstr>Calibri</vt:lpstr>
      <vt:lpstr>Century Gothic</vt:lpstr>
      <vt:lpstr>Comfortaa</vt:lpstr>
      <vt:lpstr>Didact Gothic</vt:lpstr>
      <vt:lpstr>EB Garamond</vt:lpstr>
      <vt:lpstr>Maven Pro</vt:lpstr>
      <vt:lpstr>Montserrat ExtraBold</vt:lpstr>
      <vt:lpstr>Proxima Nova</vt:lpstr>
      <vt:lpstr>Proxima Nova Semibold</vt:lpstr>
      <vt:lpstr>Raleway</vt:lpstr>
      <vt:lpstr>Raleway Thin</vt:lpstr>
      <vt:lpstr>Staatliches</vt:lpstr>
      <vt:lpstr>urw-din</vt:lpstr>
      <vt:lpstr>Wingdings</vt:lpstr>
      <vt:lpstr>Wingdings 2</vt:lpstr>
      <vt:lpstr>Modern Business</vt:lpstr>
      <vt:lpstr>SlidesGo Final Pages</vt:lpstr>
      <vt:lpstr>Redly Presentation by Slidesgo</vt:lpstr>
      <vt:lpstr>1_Slidesgo Final Pages</vt:lpstr>
      <vt:lpstr>Quotable</vt:lpstr>
      <vt:lpstr>NIELIT SUMMER INTERN 2021</vt:lpstr>
      <vt:lpstr>      CODE EDITOR AND LANGUAGES USED :   </vt:lpstr>
      <vt:lpstr>FEATURES and Algorithm used:</vt:lpstr>
      <vt:lpstr>DESCRIPTION:</vt:lpstr>
      <vt:lpstr>PowerPoint Presentation</vt:lpstr>
      <vt:lpstr>    </vt:lpstr>
      <vt:lpstr>PowerPoint Presentation</vt:lpstr>
      <vt:lpstr>PowerPoint Presentation</vt:lpstr>
      <vt:lpstr>"""Data Analysis and Visualization""" </vt:lpstr>
      <vt:lpstr>PowerPoint Presentation</vt:lpstr>
      <vt:lpstr>PowerPoint Presentation</vt:lpstr>
      <vt:lpstr>MENU PAGE:</vt:lpstr>
      <vt:lpstr>SINGLE CATEGORIES: (after clicking menu category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Vinay Kadel</cp:lastModifiedBy>
  <cp:revision>103</cp:revision>
  <dcterms:created xsi:type="dcterms:W3CDTF">2020-12-03T01:40:19Z</dcterms:created>
  <dcterms:modified xsi:type="dcterms:W3CDTF">2021-12-28T09:51:36Z</dcterms:modified>
</cp:coreProperties>
</file>