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66" r:id="rId7"/>
    <p:sldId id="260" r:id="rId8"/>
    <p:sldId id="259" r:id="rId9"/>
    <p:sldId id="261" r:id="rId10"/>
    <p:sldId id="262" r:id="rId11"/>
    <p:sldId id="263" r:id="rId12"/>
    <p:sldId id="258" r:id="rId13"/>
    <p:sldId id="264" r:id="rId14"/>
    <p:sldId id="267" r:id="rId15"/>
    <p:sldId id="270" r:id="rId16"/>
    <p:sldId id="271" r:id="rId17"/>
    <p:sldId id="272" r:id="rId18"/>
    <p:sldId id="268" r:id="rId19"/>
    <p:sldId id="269"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F9515-9A96-4C63-96A3-3A0FC1EE5160}" v="1" dt="2024-03-20T02:17:35.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19E3C7-1315-1DB5-44DC-946942FF65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DA043F5-6732-6A8A-2B85-B396F9605D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87C88B-56D8-4D9B-A39B-5B223B5A0F50}" type="datetimeFigureOut">
              <a:rPr lang="en-US" smtClean="0"/>
              <a:t>4/22/2024</a:t>
            </a:fld>
            <a:endParaRPr lang="en-US"/>
          </a:p>
        </p:txBody>
      </p:sp>
      <p:sp>
        <p:nvSpPr>
          <p:cNvPr id="4" name="Footer Placeholder 3">
            <a:extLst>
              <a:ext uri="{FF2B5EF4-FFF2-40B4-BE49-F238E27FC236}">
                <a16:creationId xmlns:a16="http://schemas.microsoft.com/office/drawing/2014/main" id="{026BA8F6-C163-83CA-138C-7E240671B0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3E5C97-6AA4-3789-94F8-F8EA9C1258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ECD947-F63A-48AF-AFA6-D4A401007D82}" type="slidenum">
              <a:rPr lang="en-US" smtClean="0"/>
              <a:t>‹#›</a:t>
            </a:fld>
            <a:endParaRPr lang="en-US"/>
          </a:p>
        </p:txBody>
      </p:sp>
    </p:spTree>
    <p:extLst>
      <p:ext uri="{BB962C8B-B14F-4D97-AF65-F5344CB8AC3E}">
        <p14:creationId xmlns:p14="http://schemas.microsoft.com/office/powerpoint/2010/main" val="2267055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D15A4-9BF5-4F3D-89F4-E156AB66B957}"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0A4C2-35E3-41A3-9649-8DDC179DA971}" type="slidenum">
              <a:rPr lang="en-US" smtClean="0"/>
              <a:t>‹#›</a:t>
            </a:fld>
            <a:endParaRPr lang="en-US"/>
          </a:p>
        </p:txBody>
      </p:sp>
    </p:spTree>
    <p:extLst>
      <p:ext uri="{BB962C8B-B14F-4D97-AF65-F5344CB8AC3E}">
        <p14:creationId xmlns:p14="http://schemas.microsoft.com/office/powerpoint/2010/main" val="2863620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10A4C2-35E3-41A3-9649-8DDC179DA971}" type="slidenum">
              <a:rPr lang="en-US" smtClean="0"/>
              <a:t>1</a:t>
            </a:fld>
            <a:endParaRPr lang="en-US"/>
          </a:p>
        </p:txBody>
      </p:sp>
    </p:spTree>
    <p:extLst>
      <p:ext uri="{BB962C8B-B14F-4D97-AF65-F5344CB8AC3E}">
        <p14:creationId xmlns:p14="http://schemas.microsoft.com/office/powerpoint/2010/main" val="2930964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11</a:t>
            </a:fld>
            <a:endParaRPr lang="en-US"/>
          </a:p>
        </p:txBody>
      </p:sp>
    </p:spTree>
    <p:extLst>
      <p:ext uri="{BB962C8B-B14F-4D97-AF65-F5344CB8AC3E}">
        <p14:creationId xmlns:p14="http://schemas.microsoft.com/office/powerpoint/2010/main" val="367899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12</a:t>
            </a:fld>
            <a:endParaRPr lang="en-US"/>
          </a:p>
        </p:txBody>
      </p:sp>
    </p:spTree>
    <p:extLst>
      <p:ext uri="{BB962C8B-B14F-4D97-AF65-F5344CB8AC3E}">
        <p14:creationId xmlns:p14="http://schemas.microsoft.com/office/powerpoint/2010/main" val="2101758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13</a:t>
            </a:fld>
            <a:endParaRPr lang="en-US"/>
          </a:p>
        </p:txBody>
      </p:sp>
    </p:spTree>
    <p:extLst>
      <p:ext uri="{BB962C8B-B14F-4D97-AF65-F5344CB8AC3E}">
        <p14:creationId xmlns:p14="http://schemas.microsoft.com/office/powerpoint/2010/main" val="3440287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14</a:t>
            </a:fld>
            <a:endParaRPr lang="en-US"/>
          </a:p>
        </p:txBody>
      </p:sp>
    </p:spTree>
    <p:extLst>
      <p:ext uri="{BB962C8B-B14F-4D97-AF65-F5344CB8AC3E}">
        <p14:creationId xmlns:p14="http://schemas.microsoft.com/office/powerpoint/2010/main" val="324486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15</a:t>
            </a:fld>
            <a:endParaRPr lang="en-US"/>
          </a:p>
        </p:txBody>
      </p:sp>
    </p:spTree>
    <p:extLst>
      <p:ext uri="{BB962C8B-B14F-4D97-AF65-F5344CB8AC3E}">
        <p14:creationId xmlns:p14="http://schemas.microsoft.com/office/powerpoint/2010/main" val="396247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16</a:t>
            </a:fld>
            <a:endParaRPr lang="en-US"/>
          </a:p>
        </p:txBody>
      </p:sp>
    </p:spTree>
    <p:extLst>
      <p:ext uri="{BB962C8B-B14F-4D97-AF65-F5344CB8AC3E}">
        <p14:creationId xmlns:p14="http://schemas.microsoft.com/office/powerpoint/2010/main" val="351113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2</a:t>
            </a:fld>
            <a:endParaRPr lang="en-US"/>
          </a:p>
        </p:txBody>
      </p:sp>
    </p:spTree>
    <p:extLst>
      <p:ext uri="{BB962C8B-B14F-4D97-AF65-F5344CB8AC3E}">
        <p14:creationId xmlns:p14="http://schemas.microsoft.com/office/powerpoint/2010/main" val="100284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10A4C2-35E3-41A3-9649-8DDC179DA971}" type="slidenum">
              <a:rPr lang="en-US" smtClean="0"/>
              <a:t>4</a:t>
            </a:fld>
            <a:endParaRPr lang="en-US"/>
          </a:p>
        </p:txBody>
      </p:sp>
    </p:spTree>
    <p:extLst>
      <p:ext uri="{BB962C8B-B14F-4D97-AF65-F5344CB8AC3E}">
        <p14:creationId xmlns:p14="http://schemas.microsoft.com/office/powerpoint/2010/main" val="413361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5</a:t>
            </a:fld>
            <a:endParaRPr lang="en-US"/>
          </a:p>
        </p:txBody>
      </p:sp>
    </p:spTree>
    <p:extLst>
      <p:ext uri="{BB962C8B-B14F-4D97-AF65-F5344CB8AC3E}">
        <p14:creationId xmlns:p14="http://schemas.microsoft.com/office/powerpoint/2010/main" val="387746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6</a:t>
            </a:fld>
            <a:endParaRPr lang="en-US"/>
          </a:p>
        </p:txBody>
      </p:sp>
    </p:spTree>
    <p:extLst>
      <p:ext uri="{BB962C8B-B14F-4D97-AF65-F5344CB8AC3E}">
        <p14:creationId xmlns:p14="http://schemas.microsoft.com/office/powerpoint/2010/main" val="425565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7</a:t>
            </a:fld>
            <a:endParaRPr lang="en-US"/>
          </a:p>
        </p:txBody>
      </p:sp>
    </p:spTree>
    <p:extLst>
      <p:ext uri="{BB962C8B-B14F-4D97-AF65-F5344CB8AC3E}">
        <p14:creationId xmlns:p14="http://schemas.microsoft.com/office/powerpoint/2010/main" val="114106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8</a:t>
            </a:fld>
            <a:endParaRPr lang="en-US"/>
          </a:p>
        </p:txBody>
      </p:sp>
    </p:spTree>
    <p:extLst>
      <p:ext uri="{BB962C8B-B14F-4D97-AF65-F5344CB8AC3E}">
        <p14:creationId xmlns:p14="http://schemas.microsoft.com/office/powerpoint/2010/main" val="290190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10A4C2-35E3-41A3-9649-8DDC179DA971}" type="slidenum">
              <a:rPr lang="en-US" smtClean="0"/>
              <a:t>9</a:t>
            </a:fld>
            <a:endParaRPr lang="en-US"/>
          </a:p>
        </p:txBody>
      </p:sp>
    </p:spTree>
    <p:extLst>
      <p:ext uri="{BB962C8B-B14F-4D97-AF65-F5344CB8AC3E}">
        <p14:creationId xmlns:p14="http://schemas.microsoft.com/office/powerpoint/2010/main" val="135302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0A4C2-35E3-41A3-9649-8DDC179DA971}" type="slidenum">
              <a:rPr lang="en-US" smtClean="0"/>
              <a:t>10</a:t>
            </a:fld>
            <a:endParaRPr lang="en-US"/>
          </a:p>
        </p:txBody>
      </p:sp>
    </p:spTree>
    <p:extLst>
      <p:ext uri="{BB962C8B-B14F-4D97-AF65-F5344CB8AC3E}">
        <p14:creationId xmlns:p14="http://schemas.microsoft.com/office/powerpoint/2010/main" val="270534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4840A57-ED45-4577-A6C3-6E8A2A7C70FB}"/>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8" name="Shape 12">
              <a:extLst>
                <a:ext uri="{FF2B5EF4-FFF2-40B4-BE49-F238E27FC236}">
                  <a16:creationId xmlns:a16="http://schemas.microsoft.com/office/drawing/2014/main" id="{27C19608-955E-4979-AAD7-534C5FF661F9}"/>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9" name="Shape 17">
              <a:extLst>
                <a:ext uri="{FF2B5EF4-FFF2-40B4-BE49-F238E27FC236}">
                  <a16:creationId xmlns:a16="http://schemas.microsoft.com/office/drawing/2014/main" id="{C85D7CDD-3B0F-4F6C-B050-0F2EF4B0E137}"/>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0" name="Shape 15">
              <a:extLst>
                <a:ext uri="{FF2B5EF4-FFF2-40B4-BE49-F238E27FC236}">
                  <a16:creationId xmlns:a16="http://schemas.microsoft.com/office/drawing/2014/main" id="{F8689B7A-BE55-4367-ADC4-58EB6E53AE87}"/>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1" name="Shape 10">
              <a:extLst>
                <a:ext uri="{FF2B5EF4-FFF2-40B4-BE49-F238E27FC236}">
                  <a16:creationId xmlns:a16="http://schemas.microsoft.com/office/drawing/2014/main" id="{06BBD61C-5472-4664-A66C-D0C974BAD725}"/>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2" name="Shape 13">
              <a:extLst>
                <a:ext uri="{FF2B5EF4-FFF2-40B4-BE49-F238E27FC236}">
                  <a16:creationId xmlns:a16="http://schemas.microsoft.com/office/drawing/2014/main" id="{91B6E204-0BE4-463C-911E-AF3938617FD7}"/>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sp>
        <p:nvSpPr>
          <p:cNvPr id="2" name="Title 1">
            <a:extLst>
              <a:ext uri="{FF2B5EF4-FFF2-40B4-BE49-F238E27FC236}">
                <a16:creationId xmlns:a16="http://schemas.microsoft.com/office/drawing/2014/main" id="{2B695D73-111F-4E0A-B3EC-AD44D89CAD6D}"/>
              </a:ext>
            </a:extLst>
          </p:cNvPr>
          <p:cNvSpPr>
            <a:spLocks noGrp="1"/>
          </p:cNvSpPr>
          <p:nvPr>
            <p:ph type="ctrTitle" hasCustomPrompt="1"/>
          </p:nvPr>
        </p:nvSpPr>
        <p:spPr>
          <a:xfrm>
            <a:off x="1524000" y="1255713"/>
            <a:ext cx="9144000" cy="2387600"/>
          </a:xfrm>
          <a:prstGeom prst="rect">
            <a:avLst/>
          </a:prstGeom>
        </p:spPr>
        <p:txBody>
          <a:bodyPr anchor="b">
            <a:normAutofit/>
          </a:bodyPr>
          <a:lstStyle>
            <a:lvl1pPr algn="ctr">
              <a:defRPr sz="4800"/>
            </a:lvl1pPr>
          </a:lstStyle>
          <a:p>
            <a:r>
              <a:rPr lang="en-US" noProof="0"/>
              <a:t>CLICK TO EDIT MASTER TITLE STYLE</a:t>
            </a:r>
          </a:p>
        </p:txBody>
      </p:sp>
      <p:sp>
        <p:nvSpPr>
          <p:cNvPr id="3" name="Subtitle 2">
            <a:extLst>
              <a:ext uri="{FF2B5EF4-FFF2-40B4-BE49-F238E27FC236}">
                <a16:creationId xmlns:a16="http://schemas.microsoft.com/office/drawing/2014/main" id="{AF7F8827-A587-420C-8CA2-256B9F2B7C77}"/>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3" name="Picture 12" descr="PowerPoint logo">
            <a:extLst>
              <a:ext uri="{FF2B5EF4-FFF2-40B4-BE49-F238E27FC236}">
                <a16:creationId xmlns:a16="http://schemas.microsoft.com/office/drawing/2014/main" id="{0B454357-A4CF-4E5F-ACBE-F010393AB8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76590" y="5776320"/>
            <a:ext cx="2474189" cy="822960"/>
          </a:xfrm>
          <a:prstGeom prst="rect">
            <a:avLst/>
          </a:prstGeom>
        </p:spPr>
      </p:pic>
    </p:spTree>
    <p:extLst>
      <p:ext uri="{BB962C8B-B14F-4D97-AF65-F5344CB8AC3E}">
        <p14:creationId xmlns:p14="http://schemas.microsoft.com/office/powerpoint/2010/main" val="243490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7A063-B7E8-41F0-B44C-CBAC34401771}"/>
              </a:ext>
            </a:extLst>
          </p:cNvPr>
          <p:cNvSpPr>
            <a:spLocks noGrp="1"/>
          </p:cNvSpPr>
          <p:nvPr>
            <p:ph type="dt" sz="half" idx="10"/>
          </p:nvPr>
        </p:nvSpPr>
        <p:spPr/>
        <p:txBody>
          <a:bodyPr/>
          <a:lstStyle/>
          <a:p>
            <a:fld id="{09B45779-A330-4329-B18E-C4060289A791}" type="datetimeFigureOut">
              <a:rPr lang="en-US" smtClean="0"/>
              <a:t>4/22/2024</a:t>
            </a:fld>
            <a:endParaRPr lang="en-US" dirty="0"/>
          </a:p>
        </p:txBody>
      </p:sp>
      <p:sp>
        <p:nvSpPr>
          <p:cNvPr id="3" name="Footer Placeholder 2">
            <a:extLst>
              <a:ext uri="{FF2B5EF4-FFF2-40B4-BE49-F238E27FC236}">
                <a16:creationId xmlns:a16="http://schemas.microsoft.com/office/drawing/2014/main" id="{86125A8B-4E72-478E-913E-1FE1803D82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9F7F94-D56A-4F25-B310-06F1D7C0F6CC}"/>
              </a:ext>
            </a:extLst>
          </p:cNvPr>
          <p:cNvSpPr>
            <a:spLocks noGrp="1"/>
          </p:cNvSpPr>
          <p:nvPr>
            <p:ph type="sldNum" sz="quarter" idx="12"/>
          </p:nvPr>
        </p:nvSpPr>
        <p:spPr/>
        <p:txBody>
          <a:bodyPr/>
          <a:lstStyle/>
          <a:p>
            <a:fld id="{E2537C2E-C92C-4AC8-B017-4CD647E6EBF4}" type="slidenum">
              <a:rPr lang="en-US" smtClean="0"/>
              <a:t>‹#›</a:t>
            </a:fld>
            <a:endParaRPr lang="en-US" dirty="0"/>
          </a:p>
        </p:txBody>
      </p:sp>
    </p:spTree>
    <p:extLst>
      <p:ext uri="{BB962C8B-B14F-4D97-AF65-F5344CB8AC3E}">
        <p14:creationId xmlns:p14="http://schemas.microsoft.com/office/powerpoint/2010/main" val="251158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Ste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2580B-041D-4851-8F8C-68136867413A}"/>
              </a:ext>
            </a:extLst>
          </p:cNvPr>
          <p:cNvSpPr/>
          <p:nvPr userDrawn="1"/>
        </p:nvSpPr>
        <p:spPr>
          <a:xfrm>
            <a:off x="11288256" y="-849"/>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6" name="Picture 5">
            <a:extLst>
              <a:ext uri="{FF2B5EF4-FFF2-40B4-BE49-F238E27FC236}">
                <a16:creationId xmlns:a16="http://schemas.microsoft.com/office/drawing/2014/main" id="{15DAF249-F087-486D-9373-D1D96AC5982F}"/>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49"/>
            <a:ext cx="11375568" cy="6857999"/>
          </a:xfrm>
          <a:prstGeom prst="rect">
            <a:avLst/>
          </a:prstGeom>
        </p:spPr>
      </p:pic>
      <p:sp>
        <p:nvSpPr>
          <p:cNvPr id="7" name="Shape 28">
            <a:extLst>
              <a:ext uri="{FF2B5EF4-FFF2-40B4-BE49-F238E27FC236}">
                <a16:creationId xmlns:a16="http://schemas.microsoft.com/office/drawing/2014/main" id="{40BE2EAE-DEF8-4547-9314-D5CC0A644219}"/>
              </a:ext>
              <a:ext uri="{C183D7F6-B498-43B3-948B-1728B52AA6E4}">
                <adec:decorative xmlns:adec="http://schemas.microsoft.com/office/drawing/2017/decorative" val="1"/>
              </a:ext>
            </a:extLst>
          </p:cNvPr>
          <p:cNvSpPr/>
          <p:nvPr userDrawn="1"/>
        </p:nvSpPr>
        <p:spPr>
          <a:xfrm rot="5400000">
            <a:off x="2667427" y="-2639256"/>
            <a:ext cx="6857150" cy="12191999"/>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a:p>
        </p:txBody>
      </p:sp>
      <p:sp>
        <p:nvSpPr>
          <p:cNvPr id="9" name="Title 8">
            <a:extLst>
              <a:ext uri="{FF2B5EF4-FFF2-40B4-BE49-F238E27FC236}">
                <a16:creationId xmlns:a16="http://schemas.microsoft.com/office/drawing/2014/main" id="{9425F7BC-88F1-4DEF-BE4F-66027E77832E}"/>
              </a:ext>
            </a:extLst>
          </p:cNvPr>
          <p:cNvSpPr>
            <a:spLocks noGrp="1"/>
          </p:cNvSpPr>
          <p:nvPr>
            <p:ph type="title" hasCustomPrompt="1"/>
          </p:nvPr>
        </p:nvSpPr>
        <p:spPr>
          <a:xfrm>
            <a:off x="6941058" y="400051"/>
            <a:ext cx="5145560" cy="798512"/>
          </a:xfrm>
        </p:spPr>
        <p:txBody>
          <a:bodyPr>
            <a:normAutofit/>
          </a:bodyPr>
          <a:lstStyle>
            <a:lvl1pPr algn="l">
              <a:defRPr sz="4000"/>
            </a:lvl1pPr>
          </a:lstStyle>
          <a:p>
            <a:r>
              <a:rPr lang="en-US" noProof="0"/>
              <a:t>SMALL TITLE</a:t>
            </a:r>
          </a:p>
        </p:txBody>
      </p:sp>
      <p:sp>
        <p:nvSpPr>
          <p:cNvPr id="11" name="Text Placeholder 10">
            <a:extLst>
              <a:ext uri="{FF2B5EF4-FFF2-40B4-BE49-F238E27FC236}">
                <a16:creationId xmlns:a16="http://schemas.microsoft.com/office/drawing/2014/main" id="{6148BE13-086D-417C-8DA0-B1FEC9F7613F}"/>
              </a:ext>
            </a:extLst>
          </p:cNvPr>
          <p:cNvSpPr>
            <a:spLocks noGrp="1"/>
          </p:cNvSpPr>
          <p:nvPr>
            <p:ph type="body" sz="quarter" idx="10" hasCustomPrompt="1"/>
          </p:nvPr>
        </p:nvSpPr>
        <p:spPr>
          <a:xfrm>
            <a:off x="7950708" y="1217613"/>
            <a:ext cx="4135910" cy="971550"/>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grpSp>
        <p:nvGrpSpPr>
          <p:cNvPr id="24" name="Group 23">
            <a:extLst>
              <a:ext uri="{FF2B5EF4-FFF2-40B4-BE49-F238E27FC236}">
                <a16:creationId xmlns:a16="http://schemas.microsoft.com/office/drawing/2014/main" id="{0EFD3E4B-4FBF-493F-AD7A-B5E72CF3B1C3}"/>
              </a:ext>
              <a:ext uri="{C183D7F6-B498-43B3-948B-1728B52AA6E4}">
                <adec:decorative xmlns:adec="http://schemas.microsoft.com/office/drawing/2017/decorative" val="1"/>
              </a:ext>
            </a:extLst>
          </p:cNvPr>
          <p:cNvGrpSpPr/>
          <p:nvPr userDrawn="1"/>
        </p:nvGrpSpPr>
        <p:grpSpPr>
          <a:xfrm>
            <a:off x="2276407" y="0"/>
            <a:ext cx="9915593" cy="6858000"/>
            <a:chOff x="-6856" y="0"/>
            <a:chExt cx="9915593" cy="6858000"/>
          </a:xfrm>
        </p:grpSpPr>
        <p:sp>
          <p:nvSpPr>
            <p:cNvPr id="8" name="Shape 3">
              <a:extLst>
                <a:ext uri="{FF2B5EF4-FFF2-40B4-BE49-F238E27FC236}">
                  <a16:creationId xmlns:a16="http://schemas.microsoft.com/office/drawing/2014/main" id="{3B7727C9-7BD4-44DE-AB4D-DA388EC1790D}"/>
                </a:ext>
              </a:extLst>
            </p:cNvPr>
            <p:cNvSpPr/>
            <p:nvPr userDrawn="1"/>
          </p:nvSpPr>
          <p:spPr>
            <a:xfrm flipH="1">
              <a:off x="-6856" y="0"/>
              <a:ext cx="9915593" cy="6858000"/>
            </a:xfrm>
            <a:prstGeom prst="parallelogram">
              <a:avLst>
                <a:gd name="adj" fmla="val 92267"/>
              </a:avLst>
            </a:prstGeom>
            <a:gradFill>
              <a:gsLst>
                <a:gs pos="100000">
                  <a:srgbClr val="DE6346">
                    <a:alpha val="70000"/>
                  </a:srgbClr>
                </a:gs>
                <a:gs pos="0">
                  <a:srgbClr val="9F361D">
                    <a:alpha val="70000"/>
                  </a:srgbClr>
                </a:gs>
                <a:gs pos="73000">
                  <a:srgbClr val="D24726"/>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nvGrpSpPr>
            <p:cNvPr id="23" name="Group 22">
              <a:extLst>
                <a:ext uri="{FF2B5EF4-FFF2-40B4-BE49-F238E27FC236}">
                  <a16:creationId xmlns:a16="http://schemas.microsoft.com/office/drawing/2014/main" id="{01F9F0D4-886A-43C9-8B98-D75F3D123AD9}"/>
                </a:ext>
              </a:extLst>
            </p:cNvPr>
            <p:cNvGrpSpPr/>
            <p:nvPr userDrawn="1"/>
          </p:nvGrpSpPr>
          <p:grpSpPr>
            <a:xfrm flipH="1">
              <a:off x="1223136" y="1343920"/>
              <a:ext cx="4316824" cy="4477633"/>
              <a:chOff x="861186" y="1343920"/>
              <a:chExt cx="4316824" cy="4477633"/>
            </a:xfrm>
          </p:grpSpPr>
          <p:grpSp>
            <p:nvGrpSpPr>
              <p:cNvPr id="14" name="Group 13">
                <a:extLst>
                  <a:ext uri="{FF2B5EF4-FFF2-40B4-BE49-F238E27FC236}">
                    <a16:creationId xmlns:a16="http://schemas.microsoft.com/office/drawing/2014/main" id="{994A4E7F-BFC7-482F-A3ED-1094D73BE5C1}"/>
                  </a:ext>
                </a:extLst>
              </p:cNvPr>
              <p:cNvGrpSpPr/>
              <p:nvPr userDrawn="1"/>
            </p:nvGrpSpPr>
            <p:grpSpPr>
              <a:xfrm>
                <a:off x="4619831" y="1343920"/>
                <a:ext cx="558179" cy="468000"/>
                <a:chOff x="4388904" y="1577920"/>
                <a:chExt cx="558179" cy="468000"/>
              </a:xfrm>
            </p:grpSpPr>
            <p:sp>
              <p:nvSpPr>
                <p:cNvPr id="15" name="Shape 25">
                  <a:extLst>
                    <a:ext uri="{FF2B5EF4-FFF2-40B4-BE49-F238E27FC236}">
                      <a16:creationId xmlns:a16="http://schemas.microsoft.com/office/drawing/2014/main" id="{76698BCA-19CB-41AE-BE78-374F5BA2E571}"/>
                    </a:ext>
                  </a:extLst>
                </p:cNvPr>
                <p:cNvSpPr>
                  <a:spLocks noChangeAspect="1"/>
                </p:cNvSpPr>
                <p:nvPr/>
              </p:nvSpPr>
              <p:spPr>
                <a:xfrm>
                  <a:off x="4430571" y="1577920"/>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6" name="TextBox 15" descr="Number 1">
                  <a:extLst>
                    <a:ext uri="{FF2B5EF4-FFF2-40B4-BE49-F238E27FC236}">
                      <a16:creationId xmlns:a16="http://schemas.microsoft.com/office/drawing/2014/main" id="{506F61CE-8084-4FB8-8576-90DE19C61BBC}"/>
                    </a:ext>
                  </a:extLst>
                </p:cNvPr>
                <p:cNvSpPr txBox="1"/>
                <p:nvPr/>
              </p:nvSpPr>
              <p:spPr bwMode="blackWhite">
                <a:xfrm>
                  <a:off x="4388904" y="1616760"/>
                  <a:ext cx="558179" cy="369332"/>
                </a:xfrm>
                <a:prstGeom prst="rect">
                  <a:avLst/>
                </a:prstGeom>
                <a:noFill/>
                <a:effectLst>
                  <a:glow rad="139700">
                    <a:schemeClr val="accent2">
                      <a:satMod val="175000"/>
                      <a:alpha val="40000"/>
                    </a:schemeClr>
                  </a:glow>
                </a:effectLst>
              </p:spPr>
              <p:txBody>
                <a:bodyPr wrap="square" rtlCol="0">
                  <a:spAutoFit/>
                </a:bodyPr>
                <a:lstStyle/>
                <a:p>
                  <a:pPr algn="ctr"/>
                  <a:r>
                    <a:rPr lang="en-US" b="1" noProof="0">
                      <a:solidFill>
                        <a:schemeClr val="bg1"/>
                      </a:solidFill>
                      <a:latin typeface="Century Gothic" panose="020B0502020202020204" pitchFamily="34" charset="0"/>
                      <a:cs typeface="Segoe UI Semibold" panose="020B0702040204020203" pitchFamily="34" charset="0"/>
                    </a:rPr>
                    <a:t>1</a:t>
                  </a:r>
                </a:p>
              </p:txBody>
            </p:sp>
          </p:grpSp>
          <p:grpSp>
            <p:nvGrpSpPr>
              <p:cNvPr id="17" name="Group 16">
                <a:extLst>
                  <a:ext uri="{FF2B5EF4-FFF2-40B4-BE49-F238E27FC236}">
                    <a16:creationId xmlns:a16="http://schemas.microsoft.com/office/drawing/2014/main" id="{E48597ED-A5D8-4E38-81E8-8DC0AD6A3937}"/>
                  </a:ext>
                </a:extLst>
              </p:cNvPr>
              <p:cNvGrpSpPr/>
              <p:nvPr userDrawn="1"/>
            </p:nvGrpSpPr>
            <p:grpSpPr>
              <a:xfrm>
                <a:off x="861186" y="5353553"/>
                <a:ext cx="558179" cy="468000"/>
                <a:chOff x="799474" y="5451491"/>
                <a:chExt cx="558179" cy="468000"/>
              </a:xfrm>
            </p:grpSpPr>
            <p:sp>
              <p:nvSpPr>
                <p:cNvPr id="18" name="Shape 25">
                  <a:extLst>
                    <a:ext uri="{FF2B5EF4-FFF2-40B4-BE49-F238E27FC236}">
                      <a16:creationId xmlns:a16="http://schemas.microsoft.com/office/drawing/2014/main" id="{5016EDD9-EDAC-4A14-9CBF-5959078A0744}"/>
                    </a:ext>
                  </a:extLst>
                </p:cNvPr>
                <p:cNvSpPr>
                  <a:spLocks noChangeAspect="1"/>
                </p:cNvSpPr>
                <p:nvPr/>
              </p:nvSpPr>
              <p:spPr>
                <a:xfrm>
                  <a:off x="844564" y="5451491"/>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9" name="TextBox 18" descr="Number 3">
                  <a:extLst>
                    <a:ext uri="{FF2B5EF4-FFF2-40B4-BE49-F238E27FC236}">
                      <a16:creationId xmlns:a16="http://schemas.microsoft.com/office/drawing/2014/main" id="{A537EC38-EF5B-4E6E-98E2-F890B5E42938}"/>
                    </a:ext>
                  </a:extLst>
                </p:cNvPr>
                <p:cNvSpPr txBox="1"/>
                <p:nvPr/>
              </p:nvSpPr>
              <p:spPr bwMode="blackWhite">
                <a:xfrm>
                  <a:off x="799474" y="5489939"/>
                  <a:ext cx="558179" cy="369332"/>
                </a:xfrm>
                <a:prstGeom prst="rect">
                  <a:avLst/>
                </a:prstGeom>
                <a:noFill/>
              </p:spPr>
              <p:txBody>
                <a:bodyPr wrap="square" rtlCol="0">
                  <a:spAutoFit/>
                </a:bodyPr>
                <a:lstStyle/>
                <a:p>
                  <a:pPr algn="ctr"/>
                  <a:r>
                    <a:rPr lang="en-US" b="1" noProof="0">
                      <a:solidFill>
                        <a:schemeClr val="bg1"/>
                      </a:solidFill>
                      <a:latin typeface="Century Gothic" panose="020B0502020202020204" pitchFamily="34" charset="0"/>
                      <a:cs typeface="Segoe UI Semibold" panose="020B0702040204020203" pitchFamily="34" charset="0"/>
                    </a:rPr>
                    <a:t>3</a:t>
                  </a:r>
                </a:p>
              </p:txBody>
            </p:sp>
          </p:grpSp>
          <p:grpSp>
            <p:nvGrpSpPr>
              <p:cNvPr id="20" name="Group 19">
                <a:extLst>
                  <a:ext uri="{FF2B5EF4-FFF2-40B4-BE49-F238E27FC236}">
                    <a16:creationId xmlns:a16="http://schemas.microsoft.com/office/drawing/2014/main" id="{261EFACB-8BDE-4751-BADB-F72B5A5F6679}"/>
                  </a:ext>
                </a:extLst>
              </p:cNvPr>
              <p:cNvGrpSpPr/>
              <p:nvPr userDrawn="1"/>
            </p:nvGrpSpPr>
            <p:grpSpPr>
              <a:xfrm>
                <a:off x="2800323" y="3270611"/>
                <a:ext cx="558179" cy="468000"/>
                <a:chOff x="2686835" y="3386632"/>
                <a:chExt cx="558179" cy="468000"/>
              </a:xfrm>
            </p:grpSpPr>
            <p:sp>
              <p:nvSpPr>
                <p:cNvPr id="21" name="Shape 25">
                  <a:extLst>
                    <a:ext uri="{FF2B5EF4-FFF2-40B4-BE49-F238E27FC236}">
                      <a16:creationId xmlns:a16="http://schemas.microsoft.com/office/drawing/2014/main" id="{C123EE02-6890-4623-975A-A512E7D3B95A}"/>
                    </a:ext>
                  </a:extLst>
                </p:cNvPr>
                <p:cNvSpPr>
                  <a:spLocks noChangeAspect="1"/>
                </p:cNvSpPr>
                <p:nvPr/>
              </p:nvSpPr>
              <p:spPr>
                <a:xfrm>
                  <a:off x="2731925" y="3386632"/>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22" name="TextBox 21" descr="Number 2">
                  <a:extLst>
                    <a:ext uri="{FF2B5EF4-FFF2-40B4-BE49-F238E27FC236}">
                      <a16:creationId xmlns:a16="http://schemas.microsoft.com/office/drawing/2014/main" id="{5850A4F0-C7C0-4DA2-A958-6C4289944D4A}"/>
                    </a:ext>
                  </a:extLst>
                </p:cNvPr>
                <p:cNvSpPr txBox="1"/>
                <p:nvPr/>
              </p:nvSpPr>
              <p:spPr bwMode="blackWhite">
                <a:xfrm>
                  <a:off x="2686835" y="3418440"/>
                  <a:ext cx="558179" cy="369332"/>
                </a:xfrm>
                <a:prstGeom prst="rect">
                  <a:avLst/>
                </a:prstGeom>
                <a:noFill/>
              </p:spPr>
              <p:txBody>
                <a:bodyPr wrap="square" rtlCol="0">
                  <a:spAutoFit/>
                </a:bodyPr>
                <a:lstStyle/>
                <a:p>
                  <a:pPr algn="ctr"/>
                  <a:r>
                    <a:rPr lang="en-US" b="1" noProof="0">
                      <a:solidFill>
                        <a:schemeClr val="bg1"/>
                      </a:solidFill>
                      <a:latin typeface="Century Gothic" panose="020B0502020202020204" pitchFamily="34" charset="0"/>
                      <a:cs typeface="Segoe UI Semibold" panose="020B0702040204020203" pitchFamily="34" charset="0"/>
                    </a:rPr>
                    <a:t>2</a:t>
                  </a:r>
                </a:p>
              </p:txBody>
            </p:sp>
          </p:grpSp>
        </p:grpSp>
      </p:grpSp>
      <p:sp>
        <p:nvSpPr>
          <p:cNvPr id="13" name="Text Placeholder 12">
            <a:extLst>
              <a:ext uri="{FF2B5EF4-FFF2-40B4-BE49-F238E27FC236}">
                <a16:creationId xmlns:a16="http://schemas.microsoft.com/office/drawing/2014/main" id="{3F5DBF9D-19BF-4838-ACC4-D041EC29D3B9}"/>
              </a:ext>
            </a:extLst>
          </p:cNvPr>
          <p:cNvSpPr>
            <a:spLocks noGrp="1"/>
          </p:cNvSpPr>
          <p:nvPr>
            <p:ph type="body" sz="quarter" idx="11" hasCustomPrompt="1"/>
          </p:nvPr>
        </p:nvSpPr>
        <p:spPr>
          <a:xfrm>
            <a:off x="3343555" y="419100"/>
            <a:ext cx="2914650" cy="798513"/>
          </a:xfrm>
        </p:spPr>
        <p:txBody>
          <a:bodyPr anchor="ctr">
            <a:normAutofit/>
          </a:bodyPr>
          <a:lstStyle>
            <a:lvl1pPr marL="0" indent="0">
              <a:buNone/>
              <a:defRPr sz="2400"/>
            </a:lvl1pPr>
          </a:lstStyle>
          <a:p>
            <a:pPr lvl="0"/>
            <a:r>
              <a:rPr lang="en-US" noProof="0"/>
              <a:t>Steps Go Here:</a:t>
            </a:r>
          </a:p>
        </p:txBody>
      </p:sp>
      <p:sp>
        <p:nvSpPr>
          <p:cNvPr id="27" name="Text Placeholder 10">
            <a:extLst>
              <a:ext uri="{FF2B5EF4-FFF2-40B4-BE49-F238E27FC236}">
                <a16:creationId xmlns:a16="http://schemas.microsoft.com/office/drawing/2014/main" id="{34A318E2-038D-4EC3-9C69-CDCB53824BC2}"/>
              </a:ext>
            </a:extLst>
          </p:cNvPr>
          <p:cNvSpPr>
            <a:spLocks noGrp="1"/>
          </p:cNvSpPr>
          <p:nvPr>
            <p:ph type="body" sz="quarter" idx="14" hasCustomPrompt="1"/>
          </p:nvPr>
        </p:nvSpPr>
        <p:spPr>
          <a:xfrm>
            <a:off x="8085220" y="5335777"/>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
        <p:nvSpPr>
          <p:cNvPr id="28" name="Text Placeholder 10">
            <a:extLst>
              <a:ext uri="{FF2B5EF4-FFF2-40B4-BE49-F238E27FC236}">
                <a16:creationId xmlns:a16="http://schemas.microsoft.com/office/drawing/2014/main" id="{800C0921-0E2A-4C67-860D-623087D48E58}"/>
              </a:ext>
            </a:extLst>
          </p:cNvPr>
          <p:cNvSpPr>
            <a:spLocks noGrp="1"/>
          </p:cNvSpPr>
          <p:nvPr>
            <p:ph type="body" sz="quarter" idx="15" hasCustomPrompt="1"/>
          </p:nvPr>
        </p:nvSpPr>
        <p:spPr>
          <a:xfrm>
            <a:off x="6039169" y="3361659"/>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
        <p:nvSpPr>
          <p:cNvPr id="29" name="Text Placeholder 10">
            <a:extLst>
              <a:ext uri="{FF2B5EF4-FFF2-40B4-BE49-F238E27FC236}">
                <a16:creationId xmlns:a16="http://schemas.microsoft.com/office/drawing/2014/main" id="{F08FCE70-FA2D-482A-A164-4D0C4D6A3365}"/>
              </a:ext>
            </a:extLst>
          </p:cNvPr>
          <p:cNvSpPr>
            <a:spLocks noGrp="1"/>
          </p:cNvSpPr>
          <p:nvPr>
            <p:ph type="body" sz="quarter" idx="16" hasCustomPrompt="1"/>
          </p:nvPr>
        </p:nvSpPr>
        <p:spPr>
          <a:xfrm>
            <a:off x="4241293" y="1420093"/>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Tree>
    <p:extLst>
      <p:ext uri="{BB962C8B-B14F-4D97-AF65-F5344CB8AC3E}">
        <p14:creationId xmlns:p14="http://schemas.microsoft.com/office/powerpoint/2010/main" val="401645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Step 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2580B-041D-4851-8F8C-68136867413A}"/>
              </a:ext>
            </a:extLst>
          </p:cNvPr>
          <p:cNvSpPr/>
          <p:nvPr userDrawn="1"/>
        </p:nvSpPr>
        <p:spPr>
          <a:xfrm>
            <a:off x="11288256" y="-849"/>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6" name="Picture 5">
            <a:extLst>
              <a:ext uri="{FF2B5EF4-FFF2-40B4-BE49-F238E27FC236}">
                <a16:creationId xmlns:a16="http://schemas.microsoft.com/office/drawing/2014/main" id="{15DAF249-F087-486D-9373-D1D96AC5982F}"/>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49"/>
            <a:ext cx="11375568" cy="6857999"/>
          </a:xfrm>
          <a:prstGeom prst="rect">
            <a:avLst/>
          </a:prstGeom>
        </p:spPr>
      </p:pic>
      <p:sp>
        <p:nvSpPr>
          <p:cNvPr id="7" name="Shape 28">
            <a:extLst>
              <a:ext uri="{FF2B5EF4-FFF2-40B4-BE49-F238E27FC236}">
                <a16:creationId xmlns:a16="http://schemas.microsoft.com/office/drawing/2014/main" id="{40BE2EAE-DEF8-4547-9314-D5CC0A644219}"/>
              </a:ext>
            </a:extLst>
          </p:cNvPr>
          <p:cNvSpPr/>
          <p:nvPr userDrawn="1"/>
        </p:nvSpPr>
        <p:spPr>
          <a:xfrm rot="5400000">
            <a:off x="2667425" y="-2667425"/>
            <a:ext cx="6857150" cy="12191999"/>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a:p>
        </p:txBody>
      </p:sp>
      <p:sp>
        <p:nvSpPr>
          <p:cNvPr id="9" name="Title 8">
            <a:extLst>
              <a:ext uri="{FF2B5EF4-FFF2-40B4-BE49-F238E27FC236}">
                <a16:creationId xmlns:a16="http://schemas.microsoft.com/office/drawing/2014/main" id="{9425F7BC-88F1-4DEF-BE4F-66027E77832E}"/>
              </a:ext>
            </a:extLst>
          </p:cNvPr>
          <p:cNvSpPr>
            <a:spLocks noGrp="1"/>
          </p:cNvSpPr>
          <p:nvPr>
            <p:ph type="title" hasCustomPrompt="1"/>
          </p:nvPr>
        </p:nvSpPr>
        <p:spPr>
          <a:xfrm>
            <a:off x="605026" y="400051"/>
            <a:ext cx="5145560" cy="798512"/>
          </a:xfrm>
        </p:spPr>
        <p:txBody>
          <a:bodyPr>
            <a:normAutofit/>
          </a:bodyPr>
          <a:lstStyle>
            <a:lvl1pPr algn="l">
              <a:defRPr sz="4000"/>
            </a:lvl1pPr>
          </a:lstStyle>
          <a:p>
            <a:r>
              <a:rPr lang="en-US" noProof="0"/>
              <a:t>SMALL TITLE</a:t>
            </a:r>
          </a:p>
        </p:txBody>
      </p:sp>
      <p:sp>
        <p:nvSpPr>
          <p:cNvPr id="11" name="Text Placeholder 10">
            <a:extLst>
              <a:ext uri="{FF2B5EF4-FFF2-40B4-BE49-F238E27FC236}">
                <a16:creationId xmlns:a16="http://schemas.microsoft.com/office/drawing/2014/main" id="{6148BE13-086D-417C-8DA0-B1FEC9F7613F}"/>
              </a:ext>
            </a:extLst>
          </p:cNvPr>
          <p:cNvSpPr>
            <a:spLocks noGrp="1"/>
          </p:cNvSpPr>
          <p:nvPr>
            <p:ph type="body" sz="quarter" idx="10" hasCustomPrompt="1"/>
          </p:nvPr>
        </p:nvSpPr>
        <p:spPr>
          <a:xfrm>
            <a:off x="605026" y="1217613"/>
            <a:ext cx="4135910" cy="971550"/>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
        <p:nvSpPr>
          <p:cNvPr id="8" name="Shape 3">
            <a:extLst>
              <a:ext uri="{FF2B5EF4-FFF2-40B4-BE49-F238E27FC236}">
                <a16:creationId xmlns:a16="http://schemas.microsoft.com/office/drawing/2014/main" id="{3B7727C9-7BD4-44DE-AB4D-DA388EC1790D}"/>
              </a:ext>
            </a:extLst>
          </p:cNvPr>
          <p:cNvSpPr/>
          <p:nvPr userDrawn="1"/>
        </p:nvSpPr>
        <p:spPr>
          <a:xfrm>
            <a:off x="-28643" y="0"/>
            <a:ext cx="9915593" cy="6858000"/>
          </a:xfrm>
          <a:prstGeom prst="parallelogram">
            <a:avLst>
              <a:gd name="adj" fmla="val 92267"/>
            </a:avLst>
          </a:prstGeom>
          <a:gradFill>
            <a:gsLst>
              <a:gs pos="100000">
                <a:srgbClr val="DE6346">
                  <a:alpha val="70000"/>
                </a:srgbClr>
              </a:gs>
              <a:gs pos="0">
                <a:srgbClr val="9F361D">
                  <a:alpha val="70000"/>
                </a:srgbClr>
              </a:gs>
              <a:gs pos="73000">
                <a:srgbClr val="D24726"/>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nvGrpSpPr>
          <p:cNvPr id="23" name="Group 22">
            <a:extLst>
              <a:ext uri="{FF2B5EF4-FFF2-40B4-BE49-F238E27FC236}">
                <a16:creationId xmlns:a16="http://schemas.microsoft.com/office/drawing/2014/main" id="{01F9F0D4-886A-43C9-8B98-D75F3D123AD9}"/>
              </a:ext>
            </a:extLst>
          </p:cNvPr>
          <p:cNvGrpSpPr/>
          <p:nvPr userDrawn="1"/>
        </p:nvGrpSpPr>
        <p:grpSpPr>
          <a:xfrm>
            <a:off x="853063" y="1343920"/>
            <a:ext cx="4316824" cy="4477633"/>
            <a:chOff x="861186" y="1343920"/>
            <a:chExt cx="4316824" cy="4477633"/>
          </a:xfrm>
        </p:grpSpPr>
        <p:grpSp>
          <p:nvGrpSpPr>
            <p:cNvPr id="14" name="Group 13">
              <a:extLst>
                <a:ext uri="{FF2B5EF4-FFF2-40B4-BE49-F238E27FC236}">
                  <a16:creationId xmlns:a16="http://schemas.microsoft.com/office/drawing/2014/main" id="{994A4E7F-BFC7-482F-A3ED-1094D73BE5C1}"/>
                </a:ext>
              </a:extLst>
            </p:cNvPr>
            <p:cNvGrpSpPr/>
            <p:nvPr userDrawn="1"/>
          </p:nvGrpSpPr>
          <p:grpSpPr>
            <a:xfrm>
              <a:off x="4619831" y="1343920"/>
              <a:ext cx="558179" cy="468000"/>
              <a:chOff x="4388904" y="1577920"/>
              <a:chExt cx="558179" cy="468000"/>
            </a:xfrm>
          </p:grpSpPr>
          <p:sp>
            <p:nvSpPr>
              <p:cNvPr id="15" name="Shape 25">
                <a:extLst>
                  <a:ext uri="{FF2B5EF4-FFF2-40B4-BE49-F238E27FC236}">
                    <a16:creationId xmlns:a16="http://schemas.microsoft.com/office/drawing/2014/main" id="{76698BCA-19CB-41AE-BE78-374F5BA2E571}"/>
                  </a:ext>
                </a:extLst>
              </p:cNvPr>
              <p:cNvSpPr>
                <a:spLocks noChangeAspect="1"/>
              </p:cNvSpPr>
              <p:nvPr/>
            </p:nvSpPr>
            <p:spPr>
              <a:xfrm>
                <a:off x="4430571" y="1577920"/>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6" name="TextBox 15" descr="Number 1">
                <a:extLst>
                  <a:ext uri="{FF2B5EF4-FFF2-40B4-BE49-F238E27FC236}">
                    <a16:creationId xmlns:a16="http://schemas.microsoft.com/office/drawing/2014/main" id="{506F61CE-8084-4FB8-8576-90DE19C61BBC}"/>
                  </a:ext>
                </a:extLst>
              </p:cNvPr>
              <p:cNvSpPr txBox="1"/>
              <p:nvPr/>
            </p:nvSpPr>
            <p:spPr bwMode="blackWhite">
              <a:xfrm>
                <a:off x="4388904" y="1616760"/>
                <a:ext cx="558179" cy="369332"/>
              </a:xfrm>
              <a:prstGeom prst="rect">
                <a:avLst/>
              </a:prstGeom>
              <a:noFill/>
              <a:effectLst>
                <a:glow rad="139700">
                  <a:schemeClr val="accent2">
                    <a:satMod val="175000"/>
                    <a:alpha val="40000"/>
                  </a:schemeClr>
                </a:glow>
              </a:effectLst>
            </p:spPr>
            <p:txBody>
              <a:bodyPr wrap="square" rtlCol="0">
                <a:spAutoFit/>
              </a:bodyPr>
              <a:lstStyle/>
              <a:p>
                <a:pPr algn="ctr"/>
                <a:r>
                  <a:rPr lang="en-US" b="1" noProof="0">
                    <a:solidFill>
                      <a:schemeClr val="bg1"/>
                    </a:solidFill>
                    <a:latin typeface="Century Gothic" panose="020B0502020202020204" pitchFamily="34" charset="0"/>
                    <a:cs typeface="Segoe UI Semibold" panose="020B0702040204020203" pitchFamily="34" charset="0"/>
                  </a:rPr>
                  <a:t>1</a:t>
                </a:r>
              </a:p>
            </p:txBody>
          </p:sp>
        </p:grpSp>
        <p:grpSp>
          <p:nvGrpSpPr>
            <p:cNvPr id="17" name="Group 16">
              <a:extLst>
                <a:ext uri="{FF2B5EF4-FFF2-40B4-BE49-F238E27FC236}">
                  <a16:creationId xmlns:a16="http://schemas.microsoft.com/office/drawing/2014/main" id="{E48597ED-A5D8-4E38-81E8-8DC0AD6A3937}"/>
                </a:ext>
              </a:extLst>
            </p:cNvPr>
            <p:cNvGrpSpPr/>
            <p:nvPr userDrawn="1"/>
          </p:nvGrpSpPr>
          <p:grpSpPr>
            <a:xfrm>
              <a:off x="861186" y="5353553"/>
              <a:ext cx="558179" cy="468000"/>
              <a:chOff x="799474" y="5451491"/>
              <a:chExt cx="558179" cy="468000"/>
            </a:xfrm>
          </p:grpSpPr>
          <p:sp>
            <p:nvSpPr>
              <p:cNvPr id="18" name="Shape 25">
                <a:extLst>
                  <a:ext uri="{FF2B5EF4-FFF2-40B4-BE49-F238E27FC236}">
                    <a16:creationId xmlns:a16="http://schemas.microsoft.com/office/drawing/2014/main" id="{5016EDD9-EDAC-4A14-9CBF-5959078A0744}"/>
                  </a:ext>
                </a:extLst>
              </p:cNvPr>
              <p:cNvSpPr>
                <a:spLocks noChangeAspect="1"/>
              </p:cNvSpPr>
              <p:nvPr/>
            </p:nvSpPr>
            <p:spPr>
              <a:xfrm>
                <a:off x="844564" y="5451491"/>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9" name="TextBox 18" descr="Number 3">
                <a:extLst>
                  <a:ext uri="{FF2B5EF4-FFF2-40B4-BE49-F238E27FC236}">
                    <a16:creationId xmlns:a16="http://schemas.microsoft.com/office/drawing/2014/main" id="{A537EC38-EF5B-4E6E-98E2-F890B5E42938}"/>
                  </a:ext>
                </a:extLst>
              </p:cNvPr>
              <p:cNvSpPr txBox="1"/>
              <p:nvPr/>
            </p:nvSpPr>
            <p:spPr bwMode="blackWhite">
              <a:xfrm>
                <a:off x="799474" y="5489939"/>
                <a:ext cx="558179" cy="369332"/>
              </a:xfrm>
              <a:prstGeom prst="rect">
                <a:avLst/>
              </a:prstGeom>
              <a:noFill/>
            </p:spPr>
            <p:txBody>
              <a:bodyPr wrap="square" rtlCol="0">
                <a:spAutoFit/>
              </a:bodyPr>
              <a:lstStyle/>
              <a:p>
                <a:pPr algn="ctr"/>
                <a:r>
                  <a:rPr lang="en-US" b="1" noProof="0">
                    <a:solidFill>
                      <a:schemeClr val="bg1"/>
                    </a:solidFill>
                    <a:latin typeface="Century Gothic" panose="020B0502020202020204" pitchFamily="34" charset="0"/>
                    <a:cs typeface="Segoe UI Semibold" panose="020B0702040204020203" pitchFamily="34" charset="0"/>
                  </a:rPr>
                  <a:t>3</a:t>
                </a:r>
              </a:p>
            </p:txBody>
          </p:sp>
        </p:grpSp>
        <p:grpSp>
          <p:nvGrpSpPr>
            <p:cNvPr id="20" name="Group 19">
              <a:extLst>
                <a:ext uri="{FF2B5EF4-FFF2-40B4-BE49-F238E27FC236}">
                  <a16:creationId xmlns:a16="http://schemas.microsoft.com/office/drawing/2014/main" id="{261EFACB-8BDE-4751-BADB-F72B5A5F6679}"/>
                </a:ext>
              </a:extLst>
            </p:cNvPr>
            <p:cNvGrpSpPr/>
            <p:nvPr userDrawn="1"/>
          </p:nvGrpSpPr>
          <p:grpSpPr>
            <a:xfrm>
              <a:off x="2800323" y="3270611"/>
              <a:ext cx="558179" cy="468000"/>
              <a:chOff x="2686835" y="3386632"/>
              <a:chExt cx="558179" cy="468000"/>
            </a:xfrm>
          </p:grpSpPr>
          <p:sp>
            <p:nvSpPr>
              <p:cNvPr id="21" name="Shape 25">
                <a:extLst>
                  <a:ext uri="{FF2B5EF4-FFF2-40B4-BE49-F238E27FC236}">
                    <a16:creationId xmlns:a16="http://schemas.microsoft.com/office/drawing/2014/main" id="{C123EE02-6890-4623-975A-A512E7D3B95A}"/>
                  </a:ext>
                </a:extLst>
              </p:cNvPr>
              <p:cNvSpPr>
                <a:spLocks noChangeAspect="1"/>
              </p:cNvSpPr>
              <p:nvPr/>
            </p:nvSpPr>
            <p:spPr>
              <a:xfrm>
                <a:off x="2731925" y="3386632"/>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22" name="TextBox 21" descr="Number 2">
                <a:extLst>
                  <a:ext uri="{FF2B5EF4-FFF2-40B4-BE49-F238E27FC236}">
                    <a16:creationId xmlns:a16="http://schemas.microsoft.com/office/drawing/2014/main" id="{5850A4F0-C7C0-4DA2-A958-6C4289944D4A}"/>
                  </a:ext>
                </a:extLst>
              </p:cNvPr>
              <p:cNvSpPr txBox="1"/>
              <p:nvPr/>
            </p:nvSpPr>
            <p:spPr bwMode="blackWhite">
              <a:xfrm>
                <a:off x="2686835" y="3418440"/>
                <a:ext cx="558179" cy="369332"/>
              </a:xfrm>
              <a:prstGeom prst="rect">
                <a:avLst/>
              </a:prstGeom>
              <a:noFill/>
            </p:spPr>
            <p:txBody>
              <a:bodyPr wrap="square" rtlCol="0">
                <a:spAutoFit/>
              </a:bodyPr>
              <a:lstStyle/>
              <a:p>
                <a:pPr algn="ctr"/>
                <a:r>
                  <a:rPr lang="en-US" b="1" noProof="0">
                    <a:solidFill>
                      <a:schemeClr val="bg1"/>
                    </a:solidFill>
                    <a:latin typeface="Century Gothic" panose="020B0502020202020204" pitchFamily="34" charset="0"/>
                    <a:cs typeface="Segoe UI Semibold" panose="020B0702040204020203" pitchFamily="34" charset="0"/>
                  </a:rPr>
                  <a:t>2</a:t>
                </a:r>
              </a:p>
            </p:txBody>
          </p:sp>
        </p:grpSp>
      </p:grpSp>
      <p:sp>
        <p:nvSpPr>
          <p:cNvPr id="13" name="Text Placeholder 12">
            <a:extLst>
              <a:ext uri="{FF2B5EF4-FFF2-40B4-BE49-F238E27FC236}">
                <a16:creationId xmlns:a16="http://schemas.microsoft.com/office/drawing/2014/main" id="{3F5DBF9D-19BF-4838-ACC4-D041EC29D3B9}"/>
              </a:ext>
            </a:extLst>
          </p:cNvPr>
          <p:cNvSpPr>
            <a:spLocks noGrp="1"/>
          </p:cNvSpPr>
          <p:nvPr userDrawn="1">
            <p:ph type="body" sz="quarter" idx="11" hasCustomPrompt="1"/>
          </p:nvPr>
        </p:nvSpPr>
        <p:spPr>
          <a:xfrm>
            <a:off x="5923191" y="419100"/>
            <a:ext cx="2914650" cy="798513"/>
          </a:xfrm>
        </p:spPr>
        <p:txBody>
          <a:bodyPr anchor="ctr">
            <a:normAutofit/>
          </a:bodyPr>
          <a:lstStyle>
            <a:lvl1pPr marL="0" indent="0">
              <a:buNone/>
              <a:defRPr sz="2400"/>
            </a:lvl1pPr>
          </a:lstStyle>
          <a:p>
            <a:pPr lvl="0"/>
            <a:r>
              <a:rPr lang="en-US" noProof="0"/>
              <a:t>Steps Go Here:</a:t>
            </a:r>
          </a:p>
        </p:txBody>
      </p:sp>
      <p:sp>
        <p:nvSpPr>
          <p:cNvPr id="27" name="Text Placeholder 10">
            <a:extLst>
              <a:ext uri="{FF2B5EF4-FFF2-40B4-BE49-F238E27FC236}">
                <a16:creationId xmlns:a16="http://schemas.microsoft.com/office/drawing/2014/main" id="{34A318E2-038D-4EC3-9C69-CDCB53824BC2}"/>
              </a:ext>
            </a:extLst>
          </p:cNvPr>
          <p:cNvSpPr>
            <a:spLocks noGrp="1"/>
          </p:cNvSpPr>
          <p:nvPr userDrawn="1">
            <p:ph type="body" sz="quarter" idx="14" hasCustomPrompt="1"/>
          </p:nvPr>
        </p:nvSpPr>
        <p:spPr>
          <a:xfrm>
            <a:off x="1356431" y="5335777"/>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
        <p:nvSpPr>
          <p:cNvPr id="28" name="Text Placeholder 10">
            <a:extLst>
              <a:ext uri="{FF2B5EF4-FFF2-40B4-BE49-F238E27FC236}">
                <a16:creationId xmlns:a16="http://schemas.microsoft.com/office/drawing/2014/main" id="{800C0921-0E2A-4C67-860D-623087D48E58}"/>
              </a:ext>
            </a:extLst>
          </p:cNvPr>
          <p:cNvSpPr>
            <a:spLocks noGrp="1"/>
          </p:cNvSpPr>
          <p:nvPr userDrawn="1">
            <p:ph type="body" sz="quarter" idx="15" hasCustomPrompt="1"/>
          </p:nvPr>
        </p:nvSpPr>
        <p:spPr>
          <a:xfrm>
            <a:off x="3317799" y="3361659"/>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
        <p:nvSpPr>
          <p:cNvPr id="29" name="Text Placeholder 10">
            <a:extLst>
              <a:ext uri="{FF2B5EF4-FFF2-40B4-BE49-F238E27FC236}">
                <a16:creationId xmlns:a16="http://schemas.microsoft.com/office/drawing/2014/main" id="{F08FCE70-FA2D-482A-A164-4D0C4D6A3365}"/>
              </a:ext>
            </a:extLst>
          </p:cNvPr>
          <p:cNvSpPr>
            <a:spLocks noGrp="1"/>
          </p:cNvSpPr>
          <p:nvPr userDrawn="1">
            <p:ph type="body" sz="quarter" idx="16" hasCustomPrompt="1"/>
          </p:nvPr>
        </p:nvSpPr>
        <p:spPr>
          <a:xfrm>
            <a:off x="5175878" y="1420093"/>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noProof="0"/>
              <a:t>Edit Master text styles</a:t>
            </a:r>
          </a:p>
        </p:txBody>
      </p:sp>
    </p:spTree>
    <p:extLst>
      <p:ext uri="{BB962C8B-B14F-4D97-AF65-F5344CB8AC3E}">
        <p14:creationId xmlns:p14="http://schemas.microsoft.com/office/powerpoint/2010/main" val="3788997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D6D913A-C186-4F8A-82A2-48D38C0610C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6335074" y="980189"/>
            <a:ext cx="6857999" cy="4897623"/>
          </a:xfrm>
          <a:prstGeom prst="rect">
            <a:avLst/>
          </a:prstGeom>
        </p:spPr>
      </p:pic>
      <p:sp>
        <p:nvSpPr>
          <p:cNvPr id="15" name="Rectangle 14">
            <a:extLst>
              <a:ext uri="{FF2B5EF4-FFF2-40B4-BE49-F238E27FC236}">
                <a16:creationId xmlns:a16="http://schemas.microsoft.com/office/drawing/2014/main" id="{EA497B4B-92CE-4375-9EFC-1FCED23B3755}"/>
              </a:ext>
              <a:ext uri="{C183D7F6-B498-43B3-948B-1728B52AA6E4}">
                <adec:decorative xmlns:adec="http://schemas.microsoft.com/office/drawing/2017/decorative" val="1"/>
              </a:ext>
            </a:extLst>
          </p:cNvPr>
          <p:cNvSpPr/>
          <p:nvPr userDrawn="1"/>
        </p:nvSpPr>
        <p:spPr>
          <a:xfrm>
            <a:off x="7308043" y="-7144"/>
            <a:ext cx="4883957" cy="6857998"/>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noProof="0"/>
          </a:p>
        </p:txBody>
      </p:sp>
      <p:grpSp>
        <p:nvGrpSpPr>
          <p:cNvPr id="8" name="Group 7">
            <a:extLst>
              <a:ext uri="{FF2B5EF4-FFF2-40B4-BE49-F238E27FC236}">
                <a16:creationId xmlns:a16="http://schemas.microsoft.com/office/drawing/2014/main" id="{29F6BF0A-340E-4923-AF94-305730065DA2}"/>
              </a:ext>
              <a:ext uri="{C183D7F6-B498-43B3-948B-1728B52AA6E4}">
                <adec:decorative xmlns:adec="http://schemas.microsoft.com/office/drawing/2017/decorative" val="1"/>
              </a:ext>
            </a:extLst>
          </p:cNvPr>
          <p:cNvGrpSpPr/>
          <p:nvPr userDrawn="1"/>
        </p:nvGrpSpPr>
        <p:grpSpPr>
          <a:xfrm rot="16200000" flipH="1">
            <a:off x="-2712790" y="2451892"/>
            <a:ext cx="6216650" cy="1935163"/>
            <a:chOff x="2982913" y="-574675"/>
            <a:chExt cx="6216650" cy="1935163"/>
          </a:xfrm>
        </p:grpSpPr>
        <p:sp>
          <p:nvSpPr>
            <p:cNvPr id="9" name="Shape 2">
              <a:extLst>
                <a:ext uri="{FF2B5EF4-FFF2-40B4-BE49-F238E27FC236}">
                  <a16:creationId xmlns:a16="http://schemas.microsoft.com/office/drawing/2014/main" id="{EDBA056C-5C3C-483A-ADBB-6ECE967BF9F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a:p>
          </p:txBody>
        </p:sp>
        <p:sp>
          <p:nvSpPr>
            <p:cNvPr id="10" name="Shape 17">
              <a:extLst>
                <a:ext uri="{FF2B5EF4-FFF2-40B4-BE49-F238E27FC236}">
                  <a16:creationId xmlns:a16="http://schemas.microsoft.com/office/drawing/2014/main" id="{C8A6DF64-EFDA-4FDC-95F2-CA9E904935A9}"/>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a:p>
          </p:txBody>
        </p:sp>
        <p:sp>
          <p:nvSpPr>
            <p:cNvPr id="11" name="Shape 15">
              <a:extLst>
                <a:ext uri="{FF2B5EF4-FFF2-40B4-BE49-F238E27FC236}">
                  <a16:creationId xmlns:a16="http://schemas.microsoft.com/office/drawing/2014/main" id="{05041C2C-ACC8-4BF3-B916-0896FA1039F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a:p>
          </p:txBody>
        </p:sp>
        <p:sp>
          <p:nvSpPr>
            <p:cNvPr id="12" name="Shape 10">
              <a:extLst>
                <a:ext uri="{FF2B5EF4-FFF2-40B4-BE49-F238E27FC236}">
                  <a16:creationId xmlns:a16="http://schemas.microsoft.com/office/drawing/2014/main" id="{DC952B2D-D957-40DF-9D4E-84F7C814091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a:p>
          </p:txBody>
        </p:sp>
        <p:sp>
          <p:nvSpPr>
            <p:cNvPr id="13" name="Shape 13">
              <a:extLst>
                <a:ext uri="{FF2B5EF4-FFF2-40B4-BE49-F238E27FC236}">
                  <a16:creationId xmlns:a16="http://schemas.microsoft.com/office/drawing/2014/main" id="{42223152-ED82-47B8-AA28-8E45BF4F6FD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a:p>
          </p:txBody>
        </p:sp>
      </p:grpSp>
      <p:sp>
        <p:nvSpPr>
          <p:cNvPr id="2" name="Title 1">
            <a:extLst>
              <a:ext uri="{FF2B5EF4-FFF2-40B4-BE49-F238E27FC236}">
                <a16:creationId xmlns:a16="http://schemas.microsoft.com/office/drawing/2014/main" id="{CC046739-1F33-449F-A734-551C23673626}"/>
              </a:ext>
            </a:extLst>
          </p:cNvPr>
          <p:cNvSpPr>
            <a:spLocks noGrp="1"/>
          </p:cNvSpPr>
          <p:nvPr>
            <p:ph type="title" hasCustomPrompt="1"/>
          </p:nvPr>
        </p:nvSpPr>
        <p:spPr>
          <a:xfrm rot="16200000">
            <a:off x="-2034651" y="2598008"/>
            <a:ext cx="5955956" cy="1600200"/>
          </a:xfrm>
          <a:prstGeom prst="rect">
            <a:avLst/>
          </a:prstGeom>
        </p:spPr>
        <p:txBody>
          <a:bodyPr anchor="b">
            <a:normAutofit/>
          </a:bodyPr>
          <a:lstStyle>
            <a:lvl1pPr algn="ctr">
              <a:defRPr sz="3600"/>
            </a:lvl1pPr>
          </a:lstStyle>
          <a:p>
            <a:r>
              <a:rPr lang="en-US" noProof="0"/>
              <a:t>CLICK TO EDIT MASTER TITLE STYLE</a:t>
            </a:r>
          </a:p>
        </p:txBody>
      </p:sp>
      <p:sp>
        <p:nvSpPr>
          <p:cNvPr id="3" name="Content Placeholder 2">
            <a:extLst>
              <a:ext uri="{FF2B5EF4-FFF2-40B4-BE49-F238E27FC236}">
                <a16:creationId xmlns:a16="http://schemas.microsoft.com/office/drawing/2014/main" id="{55F87EE7-5848-4A7E-8CDC-C84A4100EAD2}"/>
              </a:ext>
            </a:extLst>
          </p:cNvPr>
          <p:cNvSpPr>
            <a:spLocks noGrp="1"/>
          </p:cNvSpPr>
          <p:nvPr>
            <p:ph idx="1" hasCustomPrompt="1"/>
          </p:nvPr>
        </p:nvSpPr>
        <p:spPr>
          <a:xfrm>
            <a:off x="1797858" y="420130"/>
            <a:ext cx="5438826" cy="5955956"/>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17">
            <a:extLst>
              <a:ext uri="{FF2B5EF4-FFF2-40B4-BE49-F238E27FC236}">
                <a16:creationId xmlns:a16="http://schemas.microsoft.com/office/drawing/2014/main" id="{7C2A2BF6-6B6F-4FDE-9C94-76A56291F77A}"/>
              </a:ext>
            </a:extLst>
          </p:cNvPr>
          <p:cNvSpPr>
            <a:spLocks noGrp="1"/>
          </p:cNvSpPr>
          <p:nvPr>
            <p:ph type="body" sz="quarter" idx="10" hasCustomPrompt="1"/>
          </p:nvPr>
        </p:nvSpPr>
        <p:spPr>
          <a:xfrm>
            <a:off x="7940842" y="1089395"/>
            <a:ext cx="3657600" cy="5286692"/>
          </a:xfrm>
        </p:spPr>
        <p:txBody>
          <a:bodyPr/>
          <a:lstStyle>
            <a:lvl1pPr marL="0" indent="0">
              <a:buFont typeface="Century Gothic" panose="020B0502020202020204" pitchFamily="34" charset="0"/>
              <a:buChar char=" "/>
              <a:defRPr sz="1400"/>
            </a:lvl1pPr>
            <a:lvl2pPr marL="223838" indent="-163513">
              <a:buClr>
                <a:schemeClr val="bg1"/>
              </a:buClr>
              <a:buFont typeface="Century Gothic" panose="020B0502020202020204" pitchFamily="34" charset="0"/>
              <a:buChar char="&gt;"/>
              <a:defRPr sz="1400"/>
            </a:lvl2pPr>
            <a:lvl3pPr marL="0" indent="0">
              <a:spcBef>
                <a:spcPts val="2400"/>
              </a:spcBef>
              <a:buFont typeface="Century Gothic" panose="020B0502020202020204" pitchFamily="34" charset="0"/>
              <a:buChar char=" "/>
              <a:defRPr sz="1400"/>
            </a:lvl3pPr>
          </a:lstStyle>
          <a:p>
            <a:pPr lvl="0"/>
            <a:r>
              <a:rPr lang="en-US" noProof="0"/>
              <a:t>Edit Master text styles</a:t>
            </a:r>
          </a:p>
          <a:p>
            <a:pPr lvl="1"/>
            <a:r>
              <a:rPr lang="en-US" noProof="0"/>
              <a:t>Second level</a:t>
            </a:r>
          </a:p>
          <a:p>
            <a:pPr lvl="2"/>
            <a:r>
              <a:rPr lang="en-US" noProof="0"/>
              <a:t>Third level</a:t>
            </a:r>
          </a:p>
        </p:txBody>
      </p:sp>
      <p:cxnSp>
        <p:nvCxnSpPr>
          <p:cNvPr id="19" name="Shape">
            <a:extLst>
              <a:ext uri="{FF2B5EF4-FFF2-40B4-BE49-F238E27FC236}">
                <a16:creationId xmlns:a16="http://schemas.microsoft.com/office/drawing/2014/main" id="{B3938D53-967E-448F-8242-8981B708525E}"/>
              </a:ext>
            </a:extLst>
          </p:cNvPr>
          <p:cNvCxnSpPr>
            <a:cxnSpLocks/>
          </p:cNvCxnSpPr>
          <p:nvPr userDrawn="1"/>
        </p:nvCxnSpPr>
        <p:spPr>
          <a:xfrm flipH="1">
            <a:off x="7301596" y="-423"/>
            <a:ext cx="13668" cy="6858423"/>
          </a:xfrm>
          <a:prstGeom prst="line">
            <a:avLst/>
          </a:prstGeom>
          <a:ln w="28575">
            <a:solidFill>
              <a:srgbClr val="9F361D"/>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398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00AE21-3EF4-4016-A377-C1F84210F81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206733" cy="6842789"/>
          </a:xfrm>
          <a:prstGeom prst="rect">
            <a:avLst/>
          </a:prstGeom>
        </p:spPr>
      </p:pic>
      <p:sp>
        <p:nvSpPr>
          <p:cNvPr id="9" name="Rectangle 8">
            <a:extLst>
              <a:ext uri="{FF2B5EF4-FFF2-40B4-BE49-F238E27FC236}">
                <a16:creationId xmlns:a16="http://schemas.microsoft.com/office/drawing/2014/main" id="{42C0D740-CFC6-474B-AA47-789146626F71}"/>
              </a:ext>
              <a:ext uri="{C183D7F6-B498-43B3-948B-1728B52AA6E4}">
                <adec:decorative xmlns:adec="http://schemas.microsoft.com/office/drawing/2017/decorative" val="1"/>
              </a:ext>
            </a:extLst>
          </p:cNvPr>
          <p:cNvSpPr/>
          <p:nvPr userDrawn="1"/>
        </p:nvSpPr>
        <p:spPr>
          <a:xfrm>
            <a:off x="0" y="0"/>
            <a:ext cx="12206733" cy="6858000"/>
          </a:xfrm>
          <a:prstGeom prst="rect">
            <a:avLst/>
          </a:prstGeom>
          <a:solidFill>
            <a:srgbClr val="00000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noProof="0" dirty="0"/>
          </a:p>
        </p:txBody>
      </p:sp>
      <p:grpSp>
        <p:nvGrpSpPr>
          <p:cNvPr id="10" name="Group 9">
            <a:extLst>
              <a:ext uri="{FF2B5EF4-FFF2-40B4-BE49-F238E27FC236}">
                <a16:creationId xmlns:a16="http://schemas.microsoft.com/office/drawing/2014/main" id="{7105DCB4-B5F3-4093-A18D-14AC000228F0}"/>
              </a:ext>
              <a:ext uri="{C183D7F6-B498-43B3-948B-1728B52AA6E4}">
                <adec:decorative xmlns:adec="http://schemas.microsoft.com/office/drawing/2017/decorative" val="1"/>
              </a:ext>
            </a:extLst>
          </p:cNvPr>
          <p:cNvGrpSpPr/>
          <p:nvPr userDrawn="1"/>
        </p:nvGrpSpPr>
        <p:grpSpPr>
          <a:xfrm>
            <a:off x="6664025" y="1843967"/>
            <a:ext cx="211015" cy="5006440"/>
            <a:chOff x="6664025" y="1843967"/>
            <a:chExt cx="211015" cy="5006440"/>
          </a:xfrm>
        </p:grpSpPr>
        <p:cxnSp>
          <p:nvCxnSpPr>
            <p:cNvPr id="11" name="Shape">
              <a:extLst>
                <a:ext uri="{FF2B5EF4-FFF2-40B4-BE49-F238E27FC236}">
                  <a16:creationId xmlns:a16="http://schemas.microsoft.com/office/drawing/2014/main" id="{9D622328-32D2-48BE-BE48-E20E4D2770BD}"/>
                </a:ext>
              </a:extLst>
            </p:cNvPr>
            <p:cNvCxnSpPr>
              <a:cxnSpLocks/>
            </p:cNvCxnSpPr>
            <p:nvPr/>
          </p:nvCxnSpPr>
          <p:spPr>
            <a:xfrm>
              <a:off x="6768172" y="2026407"/>
              <a:ext cx="777" cy="4824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2" name="Shape 25">
              <a:extLst>
                <a:ext uri="{FF2B5EF4-FFF2-40B4-BE49-F238E27FC236}">
                  <a16:creationId xmlns:a16="http://schemas.microsoft.com/office/drawing/2014/main" id="{018BA51A-7B76-4EEB-A0C9-847FAD3535A4}"/>
                </a:ext>
              </a:extLst>
            </p:cNvPr>
            <p:cNvSpPr/>
            <p:nvPr/>
          </p:nvSpPr>
          <p:spPr>
            <a:xfrm>
              <a:off x="6664025" y="1843967"/>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4" name="Text Placeholder 3">
            <a:extLst>
              <a:ext uri="{FF2B5EF4-FFF2-40B4-BE49-F238E27FC236}">
                <a16:creationId xmlns:a16="http://schemas.microsoft.com/office/drawing/2014/main" id="{E0F076A3-68F3-44B3-A396-9AD3AB00F247}"/>
              </a:ext>
            </a:extLst>
          </p:cNvPr>
          <p:cNvSpPr>
            <a:spLocks noGrp="1"/>
          </p:cNvSpPr>
          <p:nvPr>
            <p:ph type="body" sz="half" idx="2"/>
          </p:nvPr>
        </p:nvSpPr>
        <p:spPr>
          <a:xfrm>
            <a:off x="7412274" y="2026406"/>
            <a:ext cx="4136491" cy="43934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grpSp>
        <p:nvGrpSpPr>
          <p:cNvPr id="13" name="Group 12">
            <a:extLst>
              <a:ext uri="{FF2B5EF4-FFF2-40B4-BE49-F238E27FC236}">
                <a16:creationId xmlns:a16="http://schemas.microsoft.com/office/drawing/2014/main" id="{1E079420-586F-4241-8C4B-7F975FA292CD}"/>
              </a:ext>
              <a:ext uri="{C183D7F6-B498-43B3-948B-1728B52AA6E4}">
                <adec:decorative xmlns:adec="http://schemas.microsoft.com/office/drawing/2017/decorative" val="1"/>
              </a:ext>
            </a:extLst>
          </p:cNvPr>
          <p:cNvGrpSpPr/>
          <p:nvPr userDrawn="1"/>
        </p:nvGrpSpPr>
        <p:grpSpPr>
          <a:xfrm rot="16200000" flipH="1">
            <a:off x="-2723676" y="2451892"/>
            <a:ext cx="6216650" cy="1935163"/>
            <a:chOff x="2982913" y="-574675"/>
            <a:chExt cx="6216650" cy="1935163"/>
          </a:xfrm>
        </p:grpSpPr>
        <p:sp>
          <p:nvSpPr>
            <p:cNvPr id="14" name="Shape  12">
              <a:extLst>
                <a:ext uri="{FF2B5EF4-FFF2-40B4-BE49-F238E27FC236}">
                  <a16:creationId xmlns:a16="http://schemas.microsoft.com/office/drawing/2014/main" id="{7D4FA2E5-B76B-46E4-A9F9-D3A4F16AE98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Shape 17">
              <a:extLst>
                <a:ext uri="{FF2B5EF4-FFF2-40B4-BE49-F238E27FC236}">
                  <a16:creationId xmlns:a16="http://schemas.microsoft.com/office/drawing/2014/main" id="{AF8A5FC5-DA44-4DC9-BE1D-E197C2FEE718}"/>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Shape 15">
              <a:extLst>
                <a:ext uri="{FF2B5EF4-FFF2-40B4-BE49-F238E27FC236}">
                  <a16:creationId xmlns:a16="http://schemas.microsoft.com/office/drawing/2014/main" id="{417543D0-FB8E-45DF-A0E5-77677BB5D2C4}"/>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Shape 10">
              <a:extLst>
                <a:ext uri="{FF2B5EF4-FFF2-40B4-BE49-F238E27FC236}">
                  <a16:creationId xmlns:a16="http://schemas.microsoft.com/office/drawing/2014/main" id="{90773D28-8713-4BC5-8C28-12EFA9D642E4}"/>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Shape 13">
              <a:extLst>
                <a:ext uri="{FF2B5EF4-FFF2-40B4-BE49-F238E27FC236}">
                  <a16:creationId xmlns:a16="http://schemas.microsoft.com/office/drawing/2014/main" id="{E5988930-A431-49B8-98E5-D19F5AD532D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2" name="Title 1">
            <a:extLst>
              <a:ext uri="{FF2B5EF4-FFF2-40B4-BE49-F238E27FC236}">
                <a16:creationId xmlns:a16="http://schemas.microsoft.com/office/drawing/2014/main" id="{C5BF968F-DC3B-47B0-A915-BC962A8121FA}"/>
              </a:ext>
            </a:extLst>
          </p:cNvPr>
          <p:cNvSpPr>
            <a:spLocks noGrp="1"/>
          </p:cNvSpPr>
          <p:nvPr>
            <p:ph type="title" hasCustomPrompt="1"/>
          </p:nvPr>
        </p:nvSpPr>
        <p:spPr>
          <a:xfrm>
            <a:off x="190500" y="247650"/>
            <a:ext cx="117919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lang="en-US" sz="3600" dirty="0">
                <a:latin typeface="Century Gothic" panose="020B0502020202020204" pitchFamily="34" charset="0"/>
                <a:ea typeface="+mn-ea"/>
                <a:cs typeface="+mn-cs"/>
              </a:defRPr>
            </a:lvl1pPr>
          </a:lstStyle>
          <a:p>
            <a:pPr marL="0" lvl="0" algn="ctr"/>
            <a:r>
              <a:rPr lang="en-US" noProof="0" dirty="0"/>
              <a:t>CLICK TO EDIT MASTER TITLE STYLE</a:t>
            </a:r>
          </a:p>
        </p:txBody>
      </p:sp>
      <p:sp>
        <p:nvSpPr>
          <p:cNvPr id="3" name="Picture Placeholder 2">
            <a:extLst>
              <a:ext uri="{FF2B5EF4-FFF2-40B4-BE49-F238E27FC236}">
                <a16:creationId xmlns:a16="http://schemas.microsoft.com/office/drawing/2014/main" id="{2073B4B5-F598-4588-AB55-17DD140BEE94}"/>
              </a:ext>
            </a:extLst>
          </p:cNvPr>
          <p:cNvSpPr>
            <a:spLocks noGrp="1"/>
          </p:cNvSpPr>
          <p:nvPr>
            <p:ph type="pic" idx="1"/>
          </p:nvPr>
        </p:nvSpPr>
        <p:spPr>
          <a:xfrm>
            <a:off x="511187" y="2026407"/>
            <a:ext cx="5957300" cy="43934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86460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15F3-6153-4920-9215-37FB6FEE62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7773680-9C95-4B11-A93A-964E768D4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30B09-428D-49DB-A70F-9B5D5B643155}"/>
              </a:ext>
            </a:extLst>
          </p:cNvPr>
          <p:cNvSpPr>
            <a:spLocks noGrp="1"/>
          </p:cNvSpPr>
          <p:nvPr>
            <p:ph type="dt" sz="half" idx="10"/>
          </p:nvPr>
        </p:nvSpPr>
        <p:spPr/>
        <p:txBody>
          <a:bodyPr/>
          <a:lstStyle/>
          <a:p>
            <a:fld id="{09B45779-A330-4329-B18E-C4060289A791}" type="datetimeFigureOut">
              <a:rPr lang="en-US" smtClean="0"/>
              <a:t>4/22/2024</a:t>
            </a:fld>
            <a:endParaRPr lang="en-US" dirty="0"/>
          </a:p>
        </p:txBody>
      </p:sp>
      <p:sp>
        <p:nvSpPr>
          <p:cNvPr id="5" name="Footer Placeholder 4">
            <a:extLst>
              <a:ext uri="{FF2B5EF4-FFF2-40B4-BE49-F238E27FC236}">
                <a16:creationId xmlns:a16="http://schemas.microsoft.com/office/drawing/2014/main" id="{C61014F3-CC9D-4417-A30E-980283F404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DA1EAA-1E73-4FD7-A64E-3954838305E9}"/>
              </a:ext>
            </a:extLst>
          </p:cNvPr>
          <p:cNvSpPr>
            <a:spLocks noGrp="1"/>
          </p:cNvSpPr>
          <p:nvPr>
            <p:ph type="sldNum" sz="quarter" idx="12"/>
          </p:nvPr>
        </p:nvSpPr>
        <p:spPr/>
        <p:txBody>
          <a:bodyPr/>
          <a:lstStyle/>
          <a:p>
            <a:fld id="{E2537C2E-C92C-4AC8-B017-4CD647E6EBF4}" type="slidenum">
              <a:rPr lang="en-US" smtClean="0"/>
              <a:t>‹#›</a:t>
            </a:fld>
            <a:endParaRPr lang="en-US" dirty="0"/>
          </a:p>
        </p:txBody>
      </p:sp>
    </p:spTree>
    <p:extLst>
      <p:ext uri="{BB962C8B-B14F-4D97-AF65-F5344CB8AC3E}">
        <p14:creationId xmlns:p14="http://schemas.microsoft.com/office/powerpoint/2010/main" val="172892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C432-3ED5-4249-A6F4-B401195E72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5DB306-4D71-45DD-8F3E-4BA097C0E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E781BC-C016-4DDC-B809-DEFFF125F0C5}"/>
              </a:ext>
            </a:extLst>
          </p:cNvPr>
          <p:cNvSpPr>
            <a:spLocks noGrp="1"/>
          </p:cNvSpPr>
          <p:nvPr>
            <p:ph type="dt" sz="half" idx="10"/>
          </p:nvPr>
        </p:nvSpPr>
        <p:spPr/>
        <p:txBody>
          <a:bodyPr/>
          <a:lstStyle/>
          <a:p>
            <a:fld id="{09B45779-A330-4329-B18E-C4060289A791}" type="datetimeFigureOut">
              <a:rPr lang="en-US" smtClean="0"/>
              <a:t>4/22/2024</a:t>
            </a:fld>
            <a:endParaRPr lang="en-US" dirty="0"/>
          </a:p>
        </p:txBody>
      </p:sp>
      <p:sp>
        <p:nvSpPr>
          <p:cNvPr id="5" name="Footer Placeholder 4">
            <a:extLst>
              <a:ext uri="{FF2B5EF4-FFF2-40B4-BE49-F238E27FC236}">
                <a16:creationId xmlns:a16="http://schemas.microsoft.com/office/drawing/2014/main" id="{AAAEDCB5-3A50-4889-A2E3-EF35E63BC5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E403CA-B97A-47FF-9E5A-713E611BFA81}"/>
              </a:ext>
            </a:extLst>
          </p:cNvPr>
          <p:cNvSpPr>
            <a:spLocks noGrp="1"/>
          </p:cNvSpPr>
          <p:nvPr>
            <p:ph type="sldNum" sz="quarter" idx="12"/>
          </p:nvPr>
        </p:nvSpPr>
        <p:spPr/>
        <p:txBody>
          <a:bodyPr/>
          <a:lstStyle/>
          <a:p>
            <a:fld id="{E2537C2E-C92C-4AC8-B017-4CD647E6EBF4}" type="slidenum">
              <a:rPr lang="en-US" smtClean="0"/>
              <a:t>‹#›</a:t>
            </a:fld>
            <a:endParaRPr lang="en-US" dirty="0"/>
          </a:p>
        </p:txBody>
      </p:sp>
    </p:spTree>
    <p:extLst>
      <p:ext uri="{BB962C8B-B14F-4D97-AF65-F5344CB8AC3E}">
        <p14:creationId xmlns:p14="http://schemas.microsoft.com/office/powerpoint/2010/main" val="260404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BCCB-3456-4052-A4E4-EA266DD5835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618EE68-9DBE-4064-9EFE-6831F07C8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9FC4AA-0528-44A7-A668-82566CA65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5E6DA-294A-4BA2-9D6D-4FB5D9120078}"/>
              </a:ext>
            </a:extLst>
          </p:cNvPr>
          <p:cNvSpPr>
            <a:spLocks noGrp="1"/>
          </p:cNvSpPr>
          <p:nvPr>
            <p:ph type="dt" sz="half" idx="10"/>
          </p:nvPr>
        </p:nvSpPr>
        <p:spPr/>
        <p:txBody>
          <a:bodyPr/>
          <a:lstStyle/>
          <a:p>
            <a:fld id="{09B45779-A330-4329-B18E-C4060289A791}" type="datetimeFigureOut">
              <a:rPr lang="en-US" smtClean="0"/>
              <a:t>4/22/2024</a:t>
            </a:fld>
            <a:endParaRPr lang="en-US" dirty="0"/>
          </a:p>
        </p:txBody>
      </p:sp>
      <p:sp>
        <p:nvSpPr>
          <p:cNvPr id="6" name="Footer Placeholder 5">
            <a:extLst>
              <a:ext uri="{FF2B5EF4-FFF2-40B4-BE49-F238E27FC236}">
                <a16:creationId xmlns:a16="http://schemas.microsoft.com/office/drawing/2014/main" id="{25B14D15-996B-4F82-86E9-1CB9B772BD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7D4331-BD36-4470-BD66-88E877C0E989}"/>
              </a:ext>
            </a:extLst>
          </p:cNvPr>
          <p:cNvSpPr>
            <a:spLocks noGrp="1"/>
          </p:cNvSpPr>
          <p:nvPr>
            <p:ph type="sldNum" sz="quarter" idx="12"/>
          </p:nvPr>
        </p:nvSpPr>
        <p:spPr/>
        <p:txBody>
          <a:bodyPr/>
          <a:lstStyle/>
          <a:p>
            <a:fld id="{E2537C2E-C92C-4AC8-B017-4CD647E6EBF4}" type="slidenum">
              <a:rPr lang="en-US" smtClean="0"/>
              <a:t>‹#›</a:t>
            </a:fld>
            <a:endParaRPr lang="en-US" dirty="0"/>
          </a:p>
        </p:txBody>
      </p:sp>
    </p:spTree>
    <p:extLst>
      <p:ext uri="{BB962C8B-B14F-4D97-AF65-F5344CB8AC3E}">
        <p14:creationId xmlns:p14="http://schemas.microsoft.com/office/powerpoint/2010/main" val="235084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41A4-ADE5-467D-98FD-BC676FB645F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44C8244-8B7F-44F3-B790-7BF369A5D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953E4-37A4-4867-87B9-7AFE9A91B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24DA5-4DCA-4576-91E1-99C3DB97B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C1378-E382-4AA3-BAB8-83E617AB48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E27DF-9480-4360-86F9-51F40AC7C758}"/>
              </a:ext>
            </a:extLst>
          </p:cNvPr>
          <p:cNvSpPr>
            <a:spLocks noGrp="1"/>
          </p:cNvSpPr>
          <p:nvPr>
            <p:ph type="dt" sz="half" idx="10"/>
          </p:nvPr>
        </p:nvSpPr>
        <p:spPr/>
        <p:txBody>
          <a:bodyPr/>
          <a:lstStyle/>
          <a:p>
            <a:fld id="{09B45779-A330-4329-B18E-C4060289A791}" type="datetimeFigureOut">
              <a:rPr lang="en-US" smtClean="0"/>
              <a:t>4/22/2024</a:t>
            </a:fld>
            <a:endParaRPr lang="en-US" dirty="0"/>
          </a:p>
        </p:txBody>
      </p:sp>
      <p:sp>
        <p:nvSpPr>
          <p:cNvPr id="8" name="Footer Placeholder 7">
            <a:extLst>
              <a:ext uri="{FF2B5EF4-FFF2-40B4-BE49-F238E27FC236}">
                <a16:creationId xmlns:a16="http://schemas.microsoft.com/office/drawing/2014/main" id="{8FEF10D3-8F6F-4F83-9883-BC1C71C91D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8898A3E-09E5-4135-B474-7F1AAA0A456D}"/>
              </a:ext>
            </a:extLst>
          </p:cNvPr>
          <p:cNvSpPr>
            <a:spLocks noGrp="1"/>
          </p:cNvSpPr>
          <p:nvPr>
            <p:ph type="sldNum" sz="quarter" idx="12"/>
          </p:nvPr>
        </p:nvSpPr>
        <p:spPr/>
        <p:txBody>
          <a:bodyPr/>
          <a:lstStyle/>
          <a:p>
            <a:fld id="{E2537C2E-C92C-4AC8-B017-4CD647E6EBF4}" type="slidenum">
              <a:rPr lang="en-US" smtClean="0"/>
              <a:t>‹#›</a:t>
            </a:fld>
            <a:endParaRPr lang="en-US" dirty="0"/>
          </a:p>
        </p:txBody>
      </p:sp>
    </p:spTree>
    <p:extLst>
      <p:ext uri="{BB962C8B-B14F-4D97-AF65-F5344CB8AC3E}">
        <p14:creationId xmlns:p14="http://schemas.microsoft.com/office/powerpoint/2010/main" val="3530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B70FB8-4002-E3BC-3DA1-40807D9C5EBC}"/>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3" name="Shape 12">
              <a:extLst>
                <a:ext uri="{FF2B5EF4-FFF2-40B4-BE49-F238E27FC236}">
                  <a16:creationId xmlns:a16="http://schemas.microsoft.com/office/drawing/2014/main" id="{AAD767DE-8548-7463-F5D0-1E99CCA6B0F0}"/>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4" name="Shape 17">
              <a:extLst>
                <a:ext uri="{FF2B5EF4-FFF2-40B4-BE49-F238E27FC236}">
                  <a16:creationId xmlns:a16="http://schemas.microsoft.com/office/drawing/2014/main" id="{D31450F0-7B82-3E88-485D-0134DF6EC684}"/>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5" name="Shape 15">
              <a:extLst>
                <a:ext uri="{FF2B5EF4-FFF2-40B4-BE49-F238E27FC236}">
                  <a16:creationId xmlns:a16="http://schemas.microsoft.com/office/drawing/2014/main" id="{46CA45EF-3063-C4A6-7EEA-7FFD32E2254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6" name="Shape 10">
              <a:extLst>
                <a:ext uri="{FF2B5EF4-FFF2-40B4-BE49-F238E27FC236}">
                  <a16:creationId xmlns:a16="http://schemas.microsoft.com/office/drawing/2014/main" id="{0D092E15-D349-FC1E-941F-A5698529D1E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7" name="Shape 13">
              <a:extLst>
                <a:ext uri="{FF2B5EF4-FFF2-40B4-BE49-F238E27FC236}">
                  <a16:creationId xmlns:a16="http://schemas.microsoft.com/office/drawing/2014/main" id="{BCA4BB77-42D8-3C1B-DD79-E7FA7AC5B412}"/>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grpSp>
        <p:nvGrpSpPr>
          <p:cNvPr id="12" name="Group 11">
            <a:extLst>
              <a:ext uri="{FF2B5EF4-FFF2-40B4-BE49-F238E27FC236}">
                <a16:creationId xmlns:a16="http://schemas.microsoft.com/office/drawing/2014/main" id="{E039D421-3580-462F-85CF-DD9732A68A94}"/>
              </a:ext>
            </a:extLst>
          </p:cNvPr>
          <p:cNvGrpSpPr/>
          <p:nvPr userDrawn="1"/>
        </p:nvGrpSpPr>
        <p:grpSpPr>
          <a:xfrm>
            <a:off x="533563" y="1885850"/>
            <a:ext cx="211015" cy="4944470"/>
            <a:chOff x="533563" y="1885850"/>
            <a:chExt cx="211015" cy="4944470"/>
          </a:xfrm>
        </p:grpSpPr>
        <p:cxnSp>
          <p:nvCxnSpPr>
            <p:cNvPr id="13" name="Shape">
              <a:extLst>
                <a:ext uri="{FF2B5EF4-FFF2-40B4-BE49-F238E27FC236}">
                  <a16:creationId xmlns:a16="http://schemas.microsoft.com/office/drawing/2014/main" id="{DE8E9744-8CDB-421C-962A-44A5120AF055}"/>
                </a:ext>
              </a:extLst>
            </p:cNvPr>
            <p:cNvCxnSpPr>
              <a:cxnSpLocks/>
            </p:cNvCxnSpPr>
            <p:nvPr/>
          </p:nvCxnSpPr>
          <p:spPr>
            <a:xfrm>
              <a:off x="628962" y="1970320"/>
              <a:ext cx="0" cy="4860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4" name="Oval 25">
              <a:extLst>
                <a:ext uri="{FF2B5EF4-FFF2-40B4-BE49-F238E27FC236}">
                  <a16:creationId xmlns:a16="http://schemas.microsoft.com/office/drawing/2014/main" id="{C8931D30-63ED-42E9-BEDB-9DAED42116D2}"/>
                </a:ext>
              </a:extLst>
            </p:cNvPr>
            <p:cNvSpPr/>
            <p:nvPr/>
          </p:nvSpPr>
          <p:spPr>
            <a:xfrm>
              <a:off x="533563" y="1885850"/>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sp>
        <p:nvSpPr>
          <p:cNvPr id="15" name="Title 14">
            <a:extLst>
              <a:ext uri="{FF2B5EF4-FFF2-40B4-BE49-F238E27FC236}">
                <a16:creationId xmlns:a16="http://schemas.microsoft.com/office/drawing/2014/main" id="{45EEAC38-1AB2-4532-9A19-2A4A9572548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279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7103A1-DF4D-40E5-A136-6F81F519BAD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284"/>
            <a:ext cx="12219634" cy="6850716"/>
          </a:xfrm>
          <a:prstGeom prst="rect">
            <a:avLst/>
          </a:prstGeom>
        </p:spPr>
      </p:pic>
      <p:sp>
        <p:nvSpPr>
          <p:cNvPr id="7" name="Rectangle 6">
            <a:extLst>
              <a:ext uri="{FF2B5EF4-FFF2-40B4-BE49-F238E27FC236}">
                <a16:creationId xmlns:a16="http://schemas.microsoft.com/office/drawing/2014/main" id="{18D119E2-27F0-4487-97B0-3946CF088773}"/>
              </a:ext>
              <a:ext uri="{C183D7F6-B498-43B3-948B-1728B52AA6E4}">
                <adec:decorative xmlns:adec="http://schemas.microsoft.com/office/drawing/2017/decorative" val="1"/>
              </a:ext>
            </a:extLst>
          </p:cNvPr>
          <p:cNvSpPr/>
          <p:nvPr userDrawn="1"/>
        </p:nvSpPr>
        <p:spPr>
          <a:xfrm>
            <a:off x="0" y="7284"/>
            <a:ext cx="12219634"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6" name="Group 15">
            <a:extLst>
              <a:ext uri="{FF2B5EF4-FFF2-40B4-BE49-F238E27FC236}">
                <a16:creationId xmlns:a16="http://schemas.microsoft.com/office/drawing/2014/main" id="{128083C5-58EB-4807-9B60-116294635AC3}"/>
              </a:ext>
              <a:ext uri="{C183D7F6-B498-43B3-948B-1728B52AA6E4}">
                <adec:decorative xmlns:adec="http://schemas.microsoft.com/office/drawing/2017/decorative" val="1"/>
              </a:ext>
            </a:extLst>
          </p:cNvPr>
          <p:cNvGrpSpPr/>
          <p:nvPr userDrawn="1"/>
        </p:nvGrpSpPr>
        <p:grpSpPr>
          <a:xfrm>
            <a:off x="533563" y="1733444"/>
            <a:ext cx="211015" cy="5117787"/>
            <a:chOff x="533563" y="1733444"/>
            <a:chExt cx="211015" cy="5117787"/>
          </a:xfrm>
        </p:grpSpPr>
        <p:cxnSp>
          <p:nvCxnSpPr>
            <p:cNvPr id="17" name="Line">
              <a:extLst>
                <a:ext uri="{FF2B5EF4-FFF2-40B4-BE49-F238E27FC236}">
                  <a16:creationId xmlns:a16="http://schemas.microsoft.com/office/drawing/2014/main" id="{DF34E1D4-A43E-4BE1-A890-D3ADB1CB4CAF}"/>
                </a:ext>
              </a:extLst>
            </p:cNvPr>
            <p:cNvCxnSpPr>
              <a:cxnSpLocks/>
            </p:cNvCxnSpPr>
            <p:nvPr/>
          </p:nvCxnSpPr>
          <p:spPr>
            <a:xfrm>
              <a:off x="628962" y="1883231"/>
              <a:ext cx="0" cy="4968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8" name="Dots 25">
              <a:extLst>
                <a:ext uri="{FF2B5EF4-FFF2-40B4-BE49-F238E27FC236}">
                  <a16:creationId xmlns:a16="http://schemas.microsoft.com/office/drawing/2014/main" id="{C2281663-16EA-4AFF-9606-50708C41AEC6}"/>
                </a:ext>
              </a:extLst>
            </p:cNvPr>
            <p:cNvSpPr/>
            <p:nvPr/>
          </p:nvSpPr>
          <p:spPr>
            <a:xfrm>
              <a:off x="533563" y="1733444"/>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grpSp>
        <p:nvGrpSpPr>
          <p:cNvPr id="2" name="Group 1">
            <a:extLst>
              <a:ext uri="{FF2B5EF4-FFF2-40B4-BE49-F238E27FC236}">
                <a16:creationId xmlns:a16="http://schemas.microsoft.com/office/drawing/2014/main" id="{82F29A84-C7D3-388B-0F8F-798D7C6D49D0}"/>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3" name="Shape 12">
              <a:extLst>
                <a:ext uri="{FF2B5EF4-FFF2-40B4-BE49-F238E27FC236}">
                  <a16:creationId xmlns:a16="http://schemas.microsoft.com/office/drawing/2014/main" id="{0A114591-7DF8-E047-B0F2-F8138A23181D}"/>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4" name="Shape 17">
              <a:extLst>
                <a:ext uri="{FF2B5EF4-FFF2-40B4-BE49-F238E27FC236}">
                  <a16:creationId xmlns:a16="http://schemas.microsoft.com/office/drawing/2014/main" id="{14853B38-C4D8-C96F-95B4-C05EEE7820AB}"/>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5" name="Shape 15">
              <a:extLst>
                <a:ext uri="{FF2B5EF4-FFF2-40B4-BE49-F238E27FC236}">
                  <a16:creationId xmlns:a16="http://schemas.microsoft.com/office/drawing/2014/main" id="{797F3606-17D2-005D-F631-69752F3D0D54}"/>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8" name="Shape 10">
              <a:extLst>
                <a:ext uri="{FF2B5EF4-FFF2-40B4-BE49-F238E27FC236}">
                  <a16:creationId xmlns:a16="http://schemas.microsoft.com/office/drawing/2014/main" id="{7FFF3F9F-7731-92FC-7E55-6BF7C3E73480}"/>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5" name="Shape 13">
              <a:extLst>
                <a:ext uri="{FF2B5EF4-FFF2-40B4-BE49-F238E27FC236}">
                  <a16:creationId xmlns:a16="http://schemas.microsoft.com/office/drawing/2014/main" id="{2A2EB406-B74D-8602-ED11-3ABD72B2A7F4}"/>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sp>
        <p:nvSpPr>
          <p:cNvPr id="19" name="Title 18">
            <a:extLst>
              <a:ext uri="{FF2B5EF4-FFF2-40B4-BE49-F238E27FC236}">
                <a16:creationId xmlns:a16="http://schemas.microsoft.com/office/drawing/2014/main" id="{905A2929-5718-4963-B98D-6EA11DCB8A2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93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pic>
        <p:nvPicPr>
          <p:cNvPr id="30" name="Picture 29" descr="A picture containing indoor, table&#10;&#10;Description generated with very high confidence">
            <a:extLst>
              <a:ext uri="{FF2B5EF4-FFF2-40B4-BE49-F238E27FC236}">
                <a16:creationId xmlns:a16="http://schemas.microsoft.com/office/drawing/2014/main" id="{448817BC-829F-446B-8111-48BB9B967575}"/>
              </a:ext>
            </a:extLst>
          </p:cNvPr>
          <p:cNvPicPr>
            <a:picLocks noChangeAspect="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1" y="0"/>
            <a:ext cx="12189665" cy="6858000"/>
          </a:xfrm>
          <a:prstGeom prst="rect">
            <a:avLst/>
          </a:prstGeom>
        </p:spPr>
      </p:pic>
      <p:sp>
        <p:nvSpPr>
          <p:cNvPr id="7" name="Rectangle 6">
            <a:extLst>
              <a:ext uri="{FF2B5EF4-FFF2-40B4-BE49-F238E27FC236}">
                <a16:creationId xmlns:a16="http://schemas.microsoft.com/office/drawing/2014/main" id="{18D119E2-27F0-4487-97B0-3946CF088773}"/>
              </a:ext>
              <a:ext uri="{C183D7F6-B498-43B3-948B-1728B52AA6E4}">
                <adec:decorative xmlns:adec="http://schemas.microsoft.com/office/drawing/2017/decorative" val="1"/>
              </a:ext>
            </a:extLst>
          </p:cNvPr>
          <p:cNvSpPr/>
          <p:nvPr userDrawn="1"/>
        </p:nvSpPr>
        <p:spPr>
          <a:xfrm>
            <a:off x="-29970" y="-23479"/>
            <a:ext cx="12219634"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9" name="Group 18">
            <a:extLst>
              <a:ext uri="{FF2B5EF4-FFF2-40B4-BE49-F238E27FC236}">
                <a16:creationId xmlns:a16="http://schemas.microsoft.com/office/drawing/2014/main" id="{BA435ADD-3DA5-488B-901F-80987E4C4D13}"/>
              </a:ext>
              <a:ext uri="{C183D7F6-B498-43B3-948B-1728B52AA6E4}">
                <adec:decorative xmlns:adec="http://schemas.microsoft.com/office/drawing/2017/decorative" val="1"/>
              </a:ext>
            </a:extLst>
          </p:cNvPr>
          <p:cNvGrpSpPr/>
          <p:nvPr userDrawn="1"/>
        </p:nvGrpSpPr>
        <p:grpSpPr>
          <a:xfrm>
            <a:off x="6664025" y="1985485"/>
            <a:ext cx="211015" cy="4880010"/>
            <a:chOff x="6664025" y="1985485"/>
            <a:chExt cx="211015" cy="4880010"/>
          </a:xfrm>
        </p:grpSpPr>
        <p:cxnSp>
          <p:nvCxnSpPr>
            <p:cNvPr id="20" name="Shape 25">
              <a:extLst>
                <a:ext uri="{FF2B5EF4-FFF2-40B4-BE49-F238E27FC236}">
                  <a16:creationId xmlns:a16="http://schemas.microsoft.com/office/drawing/2014/main" id="{5204A592-8C68-4CFA-907A-F19D90792A93}"/>
                </a:ext>
              </a:extLst>
            </p:cNvPr>
            <p:cNvCxnSpPr>
              <a:cxnSpLocks/>
            </p:cNvCxnSpPr>
            <p:nvPr/>
          </p:nvCxnSpPr>
          <p:spPr>
            <a:xfrm>
              <a:off x="6768172" y="2113495"/>
              <a:ext cx="777" cy="4752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21" name="Shape  25">
              <a:extLst>
                <a:ext uri="{FF2B5EF4-FFF2-40B4-BE49-F238E27FC236}">
                  <a16:creationId xmlns:a16="http://schemas.microsoft.com/office/drawing/2014/main" id="{28DD267A-7BED-4CDD-A8C6-BCB3BA7E115C}"/>
                </a:ext>
              </a:extLst>
            </p:cNvPr>
            <p:cNvSpPr/>
            <p:nvPr/>
          </p:nvSpPr>
          <p:spPr>
            <a:xfrm>
              <a:off x="6664025" y="1985485"/>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grpSp>
        <p:nvGrpSpPr>
          <p:cNvPr id="24" name="Group 23">
            <a:extLst>
              <a:ext uri="{FF2B5EF4-FFF2-40B4-BE49-F238E27FC236}">
                <a16:creationId xmlns:a16="http://schemas.microsoft.com/office/drawing/2014/main" id="{C4A5DD35-8E86-48A0-9E99-EC32FE854506}"/>
              </a:ext>
              <a:ext uri="{C183D7F6-B498-43B3-948B-1728B52AA6E4}">
                <adec:decorative xmlns:adec="http://schemas.microsoft.com/office/drawing/2017/decorative" val="1"/>
              </a:ext>
            </a:extLst>
          </p:cNvPr>
          <p:cNvGrpSpPr/>
          <p:nvPr userDrawn="1"/>
        </p:nvGrpSpPr>
        <p:grpSpPr>
          <a:xfrm>
            <a:off x="513107" y="1983818"/>
            <a:ext cx="233210" cy="4850703"/>
            <a:chOff x="513107" y="1983818"/>
            <a:chExt cx="233210" cy="4850703"/>
          </a:xfrm>
        </p:grpSpPr>
        <p:grpSp>
          <p:nvGrpSpPr>
            <p:cNvPr id="25" name="Group 24">
              <a:extLst>
                <a:ext uri="{FF2B5EF4-FFF2-40B4-BE49-F238E27FC236}">
                  <a16:creationId xmlns:a16="http://schemas.microsoft.com/office/drawing/2014/main" id="{242094EE-7AAD-4966-A387-46F52C1A3321}"/>
                </a:ext>
              </a:extLst>
            </p:cNvPr>
            <p:cNvGrpSpPr/>
            <p:nvPr/>
          </p:nvGrpSpPr>
          <p:grpSpPr>
            <a:xfrm>
              <a:off x="522677" y="1983818"/>
              <a:ext cx="211015" cy="4850703"/>
              <a:chOff x="522677" y="1983818"/>
              <a:chExt cx="211015" cy="4850703"/>
            </a:xfrm>
          </p:grpSpPr>
          <p:cxnSp>
            <p:nvCxnSpPr>
              <p:cNvPr id="28" name="Line">
                <a:extLst>
                  <a:ext uri="{FF2B5EF4-FFF2-40B4-BE49-F238E27FC236}">
                    <a16:creationId xmlns:a16="http://schemas.microsoft.com/office/drawing/2014/main" id="{F8A50289-0D7C-4CB6-B611-F1B59469F5EF}"/>
                  </a:ext>
                </a:extLst>
              </p:cNvPr>
              <p:cNvCxnSpPr>
                <a:cxnSpLocks/>
              </p:cNvCxnSpPr>
              <p:nvPr/>
            </p:nvCxnSpPr>
            <p:spPr>
              <a:xfrm>
                <a:off x="628962" y="2046521"/>
                <a:ext cx="0" cy="4788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29" name="Shape 25">
                <a:extLst>
                  <a:ext uri="{FF2B5EF4-FFF2-40B4-BE49-F238E27FC236}">
                    <a16:creationId xmlns:a16="http://schemas.microsoft.com/office/drawing/2014/main" id="{ED9778AE-B266-4533-AFF5-015D5DB95FAF}"/>
                  </a:ext>
                </a:extLst>
              </p:cNvPr>
              <p:cNvSpPr/>
              <p:nvPr/>
            </p:nvSpPr>
            <p:spPr>
              <a:xfrm>
                <a:off x="522677" y="1983818"/>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sp>
          <p:nvSpPr>
            <p:cNvPr id="26" name="Dot 25">
              <a:extLst>
                <a:ext uri="{FF2B5EF4-FFF2-40B4-BE49-F238E27FC236}">
                  <a16:creationId xmlns:a16="http://schemas.microsoft.com/office/drawing/2014/main" id="{B90273CC-5219-4CE8-80C8-BAD7F5A00FDA}"/>
                </a:ext>
              </a:extLst>
            </p:cNvPr>
            <p:cNvSpPr/>
            <p:nvPr/>
          </p:nvSpPr>
          <p:spPr>
            <a:xfrm>
              <a:off x="513107" y="3653972"/>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27" name="Dot 25">
              <a:extLst>
                <a:ext uri="{FF2B5EF4-FFF2-40B4-BE49-F238E27FC236}">
                  <a16:creationId xmlns:a16="http://schemas.microsoft.com/office/drawing/2014/main" id="{6362A1A3-959F-429A-959F-0A9201D7DD92}"/>
                </a:ext>
              </a:extLst>
            </p:cNvPr>
            <p:cNvSpPr/>
            <p:nvPr/>
          </p:nvSpPr>
          <p:spPr>
            <a:xfrm>
              <a:off x="535302" y="5365684"/>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grpSp>
        <p:nvGrpSpPr>
          <p:cNvPr id="3" name="Group 2">
            <a:extLst>
              <a:ext uri="{FF2B5EF4-FFF2-40B4-BE49-F238E27FC236}">
                <a16:creationId xmlns:a16="http://schemas.microsoft.com/office/drawing/2014/main" id="{1D783A5B-9526-7591-FD08-85E78D84E3B8}"/>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4" name="Shape 12">
              <a:extLst>
                <a:ext uri="{FF2B5EF4-FFF2-40B4-BE49-F238E27FC236}">
                  <a16:creationId xmlns:a16="http://schemas.microsoft.com/office/drawing/2014/main" id="{BFC6E574-48B7-4A5D-6961-85218884B372}"/>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5" name="Shape 17">
              <a:extLst>
                <a:ext uri="{FF2B5EF4-FFF2-40B4-BE49-F238E27FC236}">
                  <a16:creationId xmlns:a16="http://schemas.microsoft.com/office/drawing/2014/main" id="{0F922EE8-7E90-37F9-3C01-4A1D5EBDEEDD}"/>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6" name="Shape 15">
              <a:extLst>
                <a:ext uri="{FF2B5EF4-FFF2-40B4-BE49-F238E27FC236}">
                  <a16:creationId xmlns:a16="http://schemas.microsoft.com/office/drawing/2014/main" id="{FF0446F2-96D9-4027-7EFA-1B312989DD87}"/>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8" name="Shape 10">
              <a:extLst>
                <a:ext uri="{FF2B5EF4-FFF2-40B4-BE49-F238E27FC236}">
                  <a16:creationId xmlns:a16="http://schemas.microsoft.com/office/drawing/2014/main" id="{2D274E60-2DA1-8C3E-06A3-469807F0991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5" name="Shape 13">
              <a:extLst>
                <a:ext uri="{FF2B5EF4-FFF2-40B4-BE49-F238E27FC236}">
                  <a16:creationId xmlns:a16="http://schemas.microsoft.com/office/drawing/2014/main" id="{C5EF36CB-0544-F65A-F534-FEE038987B08}"/>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sp>
        <p:nvSpPr>
          <p:cNvPr id="2" name="Title 1">
            <a:extLst>
              <a:ext uri="{FF2B5EF4-FFF2-40B4-BE49-F238E27FC236}">
                <a16:creationId xmlns:a16="http://schemas.microsoft.com/office/drawing/2014/main" id="{A185DC86-E263-4A34-85B6-3E9B74B807B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1250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3">
    <p:spTree>
      <p:nvGrpSpPr>
        <p:cNvPr id="1" name=""/>
        <p:cNvGrpSpPr/>
        <p:nvPr/>
      </p:nvGrpSpPr>
      <p:grpSpPr>
        <a:xfrm>
          <a:off x="0" y="0"/>
          <a:ext cx="0" cy="0"/>
          <a:chOff x="0" y="0"/>
          <a:chExt cx="0" cy="0"/>
        </a:xfrm>
      </p:grpSpPr>
      <p:pic>
        <p:nvPicPr>
          <p:cNvPr id="12" name="Picture Placeholder 2">
            <a:extLst>
              <a:ext uri="{FF2B5EF4-FFF2-40B4-BE49-F238E27FC236}">
                <a16:creationId xmlns:a16="http://schemas.microsoft.com/office/drawing/2014/main" id="{97FF772A-2519-497D-8276-4E705BD222EC}"/>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2580374" y="0"/>
            <a:ext cx="9611625" cy="6858000"/>
          </a:xfrm>
          <a:prstGeom prst="rect">
            <a:avLst/>
          </a:prstGeom>
        </p:spPr>
      </p:pic>
      <p:sp>
        <p:nvSpPr>
          <p:cNvPr id="14" name="Shape 50">
            <a:extLst>
              <a:ext uri="{FF2B5EF4-FFF2-40B4-BE49-F238E27FC236}">
                <a16:creationId xmlns:a16="http://schemas.microsoft.com/office/drawing/2014/main" id="{C1EA4F75-7A14-4E4E-A3B8-54293D94FFEA}"/>
              </a:ext>
            </a:extLst>
          </p:cNvPr>
          <p:cNvSpPr/>
          <p:nvPr userDrawn="1"/>
        </p:nvSpPr>
        <p:spPr>
          <a:xfrm>
            <a:off x="2580374" y="-2381"/>
            <a:ext cx="9611628"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nvGrpSpPr>
          <p:cNvPr id="6" name="Group 5">
            <a:extLst>
              <a:ext uri="{FF2B5EF4-FFF2-40B4-BE49-F238E27FC236}">
                <a16:creationId xmlns:a16="http://schemas.microsoft.com/office/drawing/2014/main" id="{E8E8743F-2E52-4860-9798-A13AA2B1A9FA}"/>
              </a:ext>
            </a:extLst>
          </p:cNvPr>
          <p:cNvGrpSpPr/>
          <p:nvPr userDrawn="1"/>
        </p:nvGrpSpPr>
        <p:grpSpPr>
          <a:xfrm rot="16200000">
            <a:off x="-2712402" y="2461418"/>
            <a:ext cx="6216650" cy="1935163"/>
            <a:chOff x="2982913" y="-574675"/>
            <a:chExt cx="6216650" cy="1935163"/>
          </a:xfrm>
        </p:grpSpPr>
        <p:sp>
          <p:nvSpPr>
            <p:cNvPr id="7" name="Shape 12">
              <a:extLst>
                <a:ext uri="{FF2B5EF4-FFF2-40B4-BE49-F238E27FC236}">
                  <a16:creationId xmlns:a16="http://schemas.microsoft.com/office/drawing/2014/main" id="{0B4C606D-CB17-4FF1-B300-8551BB9C7C52}"/>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8" name="Shape 17">
              <a:extLst>
                <a:ext uri="{FF2B5EF4-FFF2-40B4-BE49-F238E27FC236}">
                  <a16:creationId xmlns:a16="http://schemas.microsoft.com/office/drawing/2014/main" id="{D20F56BD-D4E9-49D7-9636-6CB1E745F754}"/>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9" name="Shape 15">
              <a:extLst>
                <a:ext uri="{FF2B5EF4-FFF2-40B4-BE49-F238E27FC236}">
                  <a16:creationId xmlns:a16="http://schemas.microsoft.com/office/drawing/2014/main" id="{EEC14485-F263-4BA9-B5C6-C6C2DA8B5560}"/>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0" name="Shape 10">
              <a:extLst>
                <a:ext uri="{FF2B5EF4-FFF2-40B4-BE49-F238E27FC236}">
                  <a16:creationId xmlns:a16="http://schemas.microsoft.com/office/drawing/2014/main" id="{8D44ACC6-1029-45CC-B1FF-DCDEC55BBEB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sp>
          <p:nvSpPr>
            <p:cNvPr id="11" name="Shape 13">
              <a:extLst>
                <a:ext uri="{FF2B5EF4-FFF2-40B4-BE49-F238E27FC236}">
                  <a16:creationId xmlns:a16="http://schemas.microsoft.com/office/drawing/2014/main" id="{640BDE84-9E6B-4DC1-B057-62246AD285B7}"/>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a:p>
          </p:txBody>
        </p:sp>
      </p:grpSp>
      <p:sp>
        <p:nvSpPr>
          <p:cNvPr id="2" name="Title 1">
            <a:extLst>
              <a:ext uri="{FF2B5EF4-FFF2-40B4-BE49-F238E27FC236}">
                <a16:creationId xmlns:a16="http://schemas.microsoft.com/office/drawing/2014/main" id="{A1D727FB-12F2-4B00-B9B4-2E85DBE8E83C}"/>
              </a:ext>
            </a:extLst>
          </p:cNvPr>
          <p:cNvSpPr>
            <a:spLocks noGrp="1"/>
          </p:cNvSpPr>
          <p:nvPr>
            <p:ph type="title" hasCustomPrompt="1"/>
          </p:nvPr>
        </p:nvSpPr>
        <p:spPr>
          <a:xfrm rot="16200000">
            <a:off x="-1345368" y="2655089"/>
            <a:ext cx="5652795" cy="1465563"/>
          </a:xfrm>
          <a:prstGeom prst="rect">
            <a:avLst/>
          </a:prstGeom>
        </p:spPr>
        <p:txBody>
          <a:bodyPr>
            <a:normAutofit/>
          </a:bodyPr>
          <a:lstStyle>
            <a:lvl1pPr algn="ctr">
              <a:defRPr sz="3600"/>
            </a:lvl1pPr>
          </a:lstStyle>
          <a:p>
            <a:r>
              <a:rPr lang="en-US" noProof="0"/>
              <a:t>CLICK TO EDIT MASTER TITLE STYLE</a:t>
            </a:r>
          </a:p>
        </p:txBody>
      </p:sp>
      <p:cxnSp>
        <p:nvCxnSpPr>
          <p:cNvPr id="15" name="Straight Connector 14">
            <a:extLst>
              <a:ext uri="{FF2B5EF4-FFF2-40B4-BE49-F238E27FC236}">
                <a16:creationId xmlns:a16="http://schemas.microsoft.com/office/drawing/2014/main" id="{AE74B823-46AD-4B07-AE84-16F0BBC8FE2E}"/>
              </a:ext>
            </a:extLst>
          </p:cNvPr>
          <p:cNvCxnSpPr/>
          <p:nvPr userDrawn="1"/>
        </p:nvCxnSpPr>
        <p:spPr>
          <a:xfrm>
            <a:off x="5969975" y="2677198"/>
            <a:ext cx="0" cy="1503604"/>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E61A4E-1F41-4137-801F-C544DE0CAF4D}"/>
              </a:ext>
            </a:extLst>
          </p:cNvPr>
          <p:cNvCxnSpPr/>
          <p:nvPr userDrawn="1"/>
        </p:nvCxnSpPr>
        <p:spPr>
          <a:xfrm>
            <a:off x="8927119" y="2677198"/>
            <a:ext cx="0" cy="1503604"/>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sp>
        <p:nvSpPr>
          <p:cNvPr id="18" name="Text Placeholder 17">
            <a:extLst>
              <a:ext uri="{FF2B5EF4-FFF2-40B4-BE49-F238E27FC236}">
                <a16:creationId xmlns:a16="http://schemas.microsoft.com/office/drawing/2014/main" id="{3C9CAFD8-EA4C-4E12-AA33-925E9BCE83CB}"/>
              </a:ext>
            </a:extLst>
          </p:cNvPr>
          <p:cNvSpPr>
            <a:spLocks noGrp="1"/>
          </p:cNvSpPr>
          <p:nvPr>
            <p:ph type="body" sz="quarter" idx="10" hasCustomPrompt="1"/>
          </p:nvPr>
        </p:nvSpPr>
        <p:spPr>
          <a:xfrm>
            <a:off x="3256581" y="2656923"/>
            <a:ext cx="2405647" cy="1523880"/>
          </a:xfrm>
        </p:spPr>
        <p:txBody>
          <a:bodyPr anchor="ctr">
            <a:normAutofit/>
          </a:bodyPr>
          <a:lstStyle>
            <a:lvl1pPr marL="0" indent="0" algn="ctr">
              <a:buNone/>
              <a:defRPr sz="1400"/>
            </a:lvl1pPr>
          </a:lstStyle>
          <a:p>
            <a:pPr lvl="0"/>
            <a:r>
              <a:rPr lang="en-US" noProof="0"/>
              <a:t>Edit Master text styles</a:t>
            </a:r>
          </a:p>
        </p:txBody>
      </p:sp>
      <p:sp>
        <p:nvSpPr>
          <p:cNvPr id="19" name="Text Placeholder 17">
            <a:extLst>
              <a:ext uri="{FF2B5EF4-FFF2-40B4-BE49-F238E27FC236}">
                <a16:creationId xmlns:a16="http://schemas.microsoft.com/office/drawing/2014/main" id="{EE33737E-752D-419F-8F18-E35609CCAD6F}"/>
              </a:ext>
            </a:extLst>
          </p:cNvPr>
          <p:cNvSpPr>
            <a:spLocks noGrp="1"/>
          </p:cNvSpPr>
          <p:nvPr>
            <p:ph type="body" sz="quarter" idx="11" hasCustomPrompt="1"/>
          </p:nvPr>
        </p:nvSpPr>
        <p:spPr>
          <a:xfrm>
            <a:off x="6245724" y="2656923"/>
            <a:ext cx="2405647" cy="1523880"/>
          </a:xfrm>
        </p:spPr>
        <p:txBody>
          <a:bodyPr anchor="ctr">
            <a:normAutofit/>
          </a:bodyPr>
          <a:lstStyle>
            <a:lvl1pPr marL="0" indent="0" algn="ctr">
              <a:buNone/>
              <a:defRPr sz="1400"/>
            </a:lvl1pPr>
          </a:lstStyle>
          <a:p>
            <a:pPr lvl="0"/>
            <a:r>
              <a:rPr lang="en-US" noProof="0"/>
              <a:t>Edit Master text styles</a:t>
            </a:r>
          </a:p>
        </p:txBody>
      </p:sp>
      <p:sp>
        <p:nvSpPr>
          <p:cNvPr id="21" name="Text Placeholder 17">
            <a:extLst>
              <a:ext uri="{FF2B5EF4-FFF2-40B4-BE49-F238E27FC236}">
                <a16:creationId xmlns:a16="http://schemas.microsoft.com/office/drawing/2014/main" id="{AE07EDA3-09AD-4BC4-92A5-720E8D8ECDD9}"/>
              </a:ext>
            </a:extLst>
          </p:cNvPr>
          <p:cNvSpPr>
            <a:spLocks noGrp="1"/>
          </p:cNvSpPr>
          <p:nvPr>
            <p:ph type="body" sz="quarter" idx="12" hasCustomPrompt="1"/>
          </p:nvPr>
        </p:nvSpPr>
        <p:spPr>
          <a:xfrm>
            <a:off x="9153248" y="2656923"/>
            <a:ext cx="2405647" cy="1523880"/>
          </a:xfrm>
        </p:spPr>
        <p:txBody>
          <a:bodyPr anchor="ctr">
            <a:normAutofit/>
          </a:bodyPr>
          <a:lstStyle>
            <a:lvl1pPr marL="0" indent="0" algn="ctr">
              <a:buNone/>
              <a:defRPr sz="1400"/>
            </a:lvl1pPr>
          </a:lstStyle>
          <a:p>
            <a:pPr lvl="0"/>
            <a:r>
              <a:rPr lang="en-US" noProof="0"/>
              <a:t>Edit Master text styles</a:t>
            </a:r>
          </a:p>
        </p:txBody>
      </p:sp>
    </p:spTree>
    <p:extLst>
      <p:ext uri="{BB962C8B-B14F-4D97-AF65-F5344CB8AC3E}">
        <p14:creationId xmlns:p14="http://schemas.microsoft.com/office/powerpoint/2010/main" val="24252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750"/>
                                        <p:tgtEl>
                                          <p:spTgt spid="15"/>
                                        </p:tgtEl>
                                      </p:cBhvr>
                                    </p:animEffect>
                                  </p:childTnLst>
                                </p:cTn>
                              </p:par>
                            </p:childTnLst>
                          </p:cTn>
                        </p:par>
                        <p:par>
                          <p:cTn id="8" fill="hold">
                            <p:stCondLst>
                              <p:cond delay="750"/>
                            </p:stCondLst>
                            <p:childTnLst>
                              <p:par>
                                <p:cTn id="9" presetID="16" presetClass="entr" presetSubtype="4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Horizontal)">
                                      <p:cBhvr>
                                        <p:cTn id="11"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664A8-AB32-4E3B-8099-1CDE1F9BEB81}"/>
              </a:ext>
            </a:extLst>
          </p:cNvPr>
          <p:cNvSpPr>
            <a:spLocks noGrp="1"/>
          </p:cNvSpPr>
          <p:nvPr>
            <p:ph type="title"/>
          </p:nvPr>
        </p:nvSpPr>
        <p:spPr>
          <a:xfrm>
            <a:off x="209550" y="365125"/>
            <a:ext cx="117729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21ECE-BC3B-4EBF-831C-507DA2140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91683-D23C-4704-91BB-83D32A0E4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09B45779-A330-4329-B18E-C4060289A791}" type="datetimeFigureOut">
              <a:rPr lang="en-US" smtClean="0"/>
              <a:pPr/>
              <a:t>4/22/2024</a:t>
            </a:fld>
            <a:endParaRPr lang="en-US" dirty="0"/>
          </a:p>
        </p:txBody>
      </p:sp>
      <p:sp>
        <p:nvSpPr>
          <p:cNvPr id="5" name="Footer Placeholder 4">
            <a:extLst>
              <a:ext uri="{FF2B5EF4-FFF2-40B4-BE49-F238E27FC236}">
                <a16:creationId xmlns:a16="http://schemas.microsoft.com/office/drawing/2014/main" id="{3802E818-6B60-4D24-9954-64A147DEA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490C2BE-369C-4A16-8782-2C9D0F112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2537C2E-C92C-4AC8-B017-4CD647E6EBF4}" type="slidenum">
              <a:rPr lang="en-US" smtClean="0"/>
              <a:pPr/>
              <a:t>‹#›</a:t>
            </a:fld>
            <a:endParaRPr lang="en-US" dirty="0"/>
          </a:p>
        </p:txBody>
      </p:sp>
    </p:spTree>
    <p:extLst>
      <p:ext uri="{BB962C8B-B14F-4D97-AF65-F5344CB8AC3E}">
        <p14:creationId xmlns:p14="http://schemas.microsoft.com/office/powerpoint/2010/main" val="66880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64" r:id="rId8"/>
    <p:sldLayoutId id="2147483660" r:id="rId9"/>
    <p:sldLayoutId id="2147483655" r:id="rId10"/>
    <p:sldLayoutId id="2147483662" r:id="rId11"/>
    <p:sldLayoutId id="2147483663" r:id="rId12"/>
    <p:sldLayoutId id="2147483656" r:id="rId13"/>
    <p:sldLayoutId id="2147483657" r:id="rId14"/>
  </p:sldLayoutIdLst>
  <p:txStyles>
    <p:title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DDD6-2306-4FF9-BE29-F7C86162E905}"/>
              </a:ext>
            </a:extLst>
          </p:cNvPr>
          <p:cNvSpPr>
            <a:spLocks noGrp="1"/>
          </p:cNvSpPr>
          <p:nvPr>
            <p:ph type="ctrTitle"/>
          </p:nvPr>
        </p:nvSpPr>
        <p:spPr>
          <a:xfrm>
            <a:off x="1598644" y="2678177"/>
            <a:ext cx="9144000" cy="750823"/>
          </a:xfrm>
        </p:spPr>
        <p:txBody>
          <a:bodyPr/>
          <a:lstStyle/>
          <a:p>
            <a:r>
              <a:rPr lang="en-US" dirty="0">
                <a:latin typeface="Century Gothic" panose="020B0502020202020204" pitchFamily="34" charset="0"/>
                <a:ea typeface="Lato Light" panose="020F0502020204030203" pitchFamily="34" charset="0"/>
                <a:cs typeface="Lato Light" panose="020F0502020204030203" pitchFamily="34" charset="0"/>
              </a:rPr>
              <a:t>SLEEP EFFICIENCY MODELING</a:t>
            </a:r>
            <a:endParaRPr lang="en-US" dirty="0"/>
          </a:p>
        </p:txBody>
      </p:sp>
      <p:sp>
        <p:nvSpPr>
          <p:cNvPr id="3" name="Subtitle 2">
            <a:extLst>
              <a:ext uri="{FF2B5EF4-FFF2-40B4-BE49-F238E27FC236}">
                <a16:creationId xmlns:a16="http://schemas.microsoft.com/office/drawing/2014/main" id="{CE608094-062C-4293-B229-27222199C307}"/>
              </a:ext>
            </a:extLst>
          </p:cNvPr>
          <p:cNvSpPr>
            <a:spLocks noGrp="1"/>
          </p:cNvSpPr>
          <p:nvPr>
            <p:ph type="subTitle" idx="1"/>
          </p:nvPr>
        </p:nvSpPr>
        <p:spPr>
          <a:xfrm>
            <a:off x="1971870" y="4488446"/>
            <a:ext cx="9144000" cy="1655762"/>
          </a:xfrm>
        </p:spPr>
        <p:txBody>
          <a:bodyPr>
            <a:normAutofit fontScale="62500" lnSpcReduction="20000"/>
          </a:bodyPr>
          <a:lstStyle/>
          <a:p>
            <a:pPr algn="just"/>
            <a:r>
              <a:rPr lang="en-US" sz="2000" b="1" dirty="0"/>
              <a:t>                                                                                                                        Team Members</a:t>
            </a:r>
            <a:r>
              <a:rPr lang="en-US" sz="2000" dirty="0"/>
              <a:t>: </a:t>
            </a:r>
          </a:p>
          <a:p>
            <a:pPr algn="just"/>
            <a:r>
              <a:rPr lang="en-US" sz="2000" dirty="0"/>
              <a:t>                                                                                                                        Sri Sailaja Bobba - </a:t>
            </a:r>
            <a:r>
              <a:rPr lang="en-US" sz="2000" b="0" i="0" kern="1200" dirty="0">
                <a:effectLst/>
                <a:latin typeface="+mn-lt"/>
                <a:ea typeface="+mn-ea"/>
                <a:cs typeface="+mn-cs"/>
              </a:rPr>
              <a:t>1002161911</a:t>
            </a:r>
            <a:endParaRPr lang="en-US" sz="2000" dirty="0"/>
          </a:p>
          <a:p>
            <a:pPr algn="just"/>
            <a:r>
              <a:rPr lang="en-US" sz="2000" dirty="0"/>
              <a:t>                                                                                                                        Vinay Datta </a:t>
            </a:r>
            <a:r>
              <a:rPr lang="en-US" sz="2000" dirty="0" err="1"/>
              <a:t>Chenimineni</a:t>
            </a:r>
            <a:r>
              <a:rPr lang="en-US" sz="2000" dirty="0"/>
              <a:t> - 1002159126</a:t>
            </a:r>
          </a:p>
          <a:p>
            <a:pPr algn="just"/>
            <a:r>
              <a:rPr lang="en-US" sz="2000" dirty="0"/>
              <a:t>                                                                                                                        Pavan Reddy </a:t>
            </a:r>
            <a:r>
              <a:rPr lang="en-US" sz="2000" dirty="0" err="1"/>
              <a:t>Gaddam</a:t>
            </a:r>
            <a:r>
              <a:rPr lang="en-US" sz="2000" dirty="0"/>
              <a:t> – pxg1152</a:t>
            </a:r>
          </a:p>
          <a:p>
            <a:pPr algn="just"/>
            <a:r>
              <a:rPr lang="en-US" sz="2000" dirty="0"/>
              <a:t>                                                                                                                        Ashlesha Gottipati - 1002169547</a:t>
            </a:r>
          </a:p>
          <a:p>
            <a:pPr algn="just"/>
            <a:r>
              <a:rPr lang="en-US" sz="2000" dirty="0"/>
              <a:t>                                                                                                                        Sai Prasad Chowdary </a:t>
            </a:r>
            <a:r>
              <a:rPr lang="en-US" sz="2000" dirty="0" err="1"/>
              <a:t>Podili</a:t>
            </a:r>
            <a:r>
              <a:rPr lang="en-US" sz="2000" dirty="0"/>
              <a:t> - </a:t>
            </a:r>
            <a:r>
              <a:rPr lang="en-US" sz="2000" b="0" i="0" kern="1200" dirty="0">
                <a:effectLst/>
                <a:latin typeface="+mn-lt"/>
                <a:ea typeface="+mn-ea"/>
                <a:cs typeface="+mn-cs"/>
              </a:rPr>
              <a:t>1002211229 </a:t>
            </a:r>
            <a:endParaRPr lang="en-US" sz="2000" dirty="0"/>
          </a:p>
          <a:p>
            <a:endParaRPr lang="en-US" dirty="0">
              <a:latin typeface="Century Gothic" panose="020B0502020202020204" pitchFamily="34" charset="0"/>
            </a:endParaRPr>
          </a:p>
        </p:txBody>
      </p:sp>
    </p:spTree>
    <p:extLst>
      <p:ext uri="{BB962C8B-B14F-4D97-AF65-F5344CB8AC3E}">
        <p14:creationId xmlns:p14="http://schemas.microsoft.com/office/powerpoint/2010/main" val="341175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3E14C-3694-493C-BD19-C7090CF63676}"/>
              </a:ext>
            </a:extLst>
          </p:cNvPr>
          <p:cNvSpPr>
            <a:spLocks noGrp="1"/>
          </p:cNvSpPr>
          <p:nvPr>
            <p:ph type="title"/>
          </p:nvPr>
        </p:nvSpPr>
        <p:spPr>
          <a:xfrm>
            <a:off x="209550" y="16547"/>
            <a:ext cx="11772900" cy="1325563"/>
          </a:xfrm>
        </p:spPr>
        <p:txBody>
          <a:bodyPr>
            <a:normAutofit/>
          </a:bodyPr>
          <a:lstStyle/>
          <a:p>
            <a:r>
              <a:rPr lang="en-US" sz="3200" dirty="0"/>
              <a:t>Linear regression data modeling</a:t>
            </a:r>
          </a:p>
        </p:txBody>
      </p:sp>
      <p:sp>
        <p:nvSpPr>
          <p:cNvPr id="12" name="Oval 11" descr="Small circle">
            <a:extLst>
              <a:ext uri="{FF2B5EF4-FFF2-40B4-BE49-F238E27FC236}">
                <a16:creationId xmlns:a16="http://schemas.microsoft.com/office/drawing/2014/main" id="{4D6D5411-EA6B-43DB-B7D8-055FC0FB27DF}"/>
              </a:ext>
            </a:extLst>
          </p:cNvPr>
          <p:cNvSpPr/>
          <p:nvPr/>
        </p:nvSpPr>
        <p:spPr bwMode="blackWhite">
          <a:xfrm>
            <a:off x="785727" y="3552458"/>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17" name="Oval 16" descr="Small circle">
            <a:extLst>
              <a:ext uri="{FF2B5EF4-FFF2-40B4-BE49-F238E27FC236}">
                <a16:creationId xmlns:a16="http://schemas.microsoft.com/office/drawing/2014/main" id="{6B163A72-2B48-4F75-9C02-6F0AC2A1EFA7}"/>
              </a:ext>
            </a:extLst>
          </p:cNvPr>
          <p:cNvSpPr/>
          <p:nvPr/>
        </p:nvSpPr>
        <p:spPr bwMode="blackWhite">
          <a:xfrm>
            <a:off x="784323" y="5261212"/>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9" name="Content Placeholder 17" descr="Duplicate this slide: &#10;Right-click the slide thumbnail and select Duplicate Slide.">
            <a:extLst>
              <a:ext uri="{FF2B5EF4-FFF2-40B4-BE49-F238E27FC236}">
                <a16:creationId xmlns:a16="http://schemas.microsoft.com/office/drawing/2014/main" id="{DD901652-86E4-410C-85A3-48D384B273F0}"/>
              </a:ext>
            </a:extLst>
          </p:cNvPr>
          <p:cNvSpPr txBox="1">
            <a:spLocks/>
          </p:cNvSpPr>
          <p:nvPr/>
        </p:nvSpPr>
        <p:spPr>
          <a:xfrm>
            <a:off x="1229326" y="1914645"/>
            <a:ext cx="2787431"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19" name="Content Placeholder 17" descr="Return to the first of the two slides and press the Slide Show button and then select Play to see your house morph!">
            <a:extLst>
              <a:ext uri="{FF2B5EF4-FFF2-40B4-BE49-F238E27FC236}">
                <a16:creationId xmlns:a16="http://schemas.microsoft.com/office/drawing/2014/main" id="{317D1DCF-C7EE-4C29-8DD4-36489FEC7B7B}"/>
              </a:ext>
            </a:extLst>
          </p:cNvPr>
          <p:cNvSpPr txBox="1">
            <a:spLocks/>
          </p:cNvSpPr>
          <p:nvPr/>
        </p:nvSpPr>
        <p:spPr>
          <a:xfrm>
            <a:off x="1232160" y="5299273"/>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bg1"/>
              </a:solidFill>
              <a:latin typeface="Century Gothic" panose="020B0502020202020204" pitchFamily="34" charset="0"/>
              <a:cs typeface="Segoe UI" panose="020B0502040204020203" pitchFamily="34" charset="0"/>
            </a:endParaRPr>
          </a:p>
        </p:txBody>
      </p:sp>
      <p:pic>
        <p:nvPicPr>
          <p:cNvPr id="6146" name="Picture 2" descr="No description has been provided for this image">
            <a:extLst>
              <a:ext uri="{FF2B5EF4-FFF2-40B4-BE49-F238E27FC236}">
                <a16:creationId xmlns:a16="http://schemas.microsoft.com/office/drawing/2014/main" id="{75F8F85C-4ED1-647A-45DC-1A60CB6E3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683" y="1914645"/>
            <a:ext cx="5765767" cy="44952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1F8EAC-140F-1A9D-C815-4EA2700C76F6}"/>
              </a:ext>
            </a:extLst>
          </p:cNvPr>
          <p:cNvSpPr txBox="1"/>
          <p:nvPr/>
        </p:nvSpPr>
        <p:spPr>
          <a:xfrm>
            <a:off x="989242" y="1423139"/>
            <a:ext cx="4823926" cy="5078313"/>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chemeClr val="bg1"/>
                </a:solidFill>
                <a:effectLst/>
                <a:latin typeface="Inter"/>
              </a:rPr>
              <a:t>Linear regression is a statistical method used to model the relationship between a dependent variable and one or more independent variables by fitting a linear equation to observed data.</a:t>
            </a:r>
          </a:p>
          <a:p>
            <a:pPr marL="285750" indent="-285750">
              <a:buFont typeface="Wingdings" panose="05000000000000000000" pitchFamily="2" charset="2"/>
              <a:buChar char="v"/>
            </a:pPr>
            <a:r>
              <a:rPr lang="en-US" b="0" i="0" dirty="0">
                <a:solidFill>
                  <a:schemeClr val="bg1"/>
                </a:solidFill>
                <a:effectLst/>
                <a:latin typeface="Inter"/>
              </a:rPr>
              <a:t>The model estimates the coefficients in the linear regression formula to best fit the observed data points, aiming to minimize the sum of squared differences between predicted and actual values.</a:t>
            </a:r>
          </a:p>
          <a:p>
            <a:pPr marL="285750" indent="-285750">
              <a:buFont typeface="Wingdings" panose="05000000000000000000" pitchFamily="2" charset="2"/>
              <a:buChar char="v"/>
            </a:pPr>
            <a:r>
              <a:rPr lang="en-US" b="0" i="0" dirty="0">
                <a:solidFill>
                  <a:schemeClr val="bg1"/>
                </a:solidFill>
                <a:effectLst/>
                <a:latin typeface="Inter"/>
              </a:rPr>
              <a:t>Linear Regression, while a simpler model, showed reasonable performance, likely due to its ability to capture linear relationships, but it might struggle with non-linear relationships in the data.</a:t>
            </a:r>
          </a:p>
          <a:p>
            <a:pPr marL="285750" indent="-285750">
              <a:buFont typeface="Wingdings" panose="05000000000000000000" pitchFamily="2" charset="2"/>
              <a:buChar char="v"/>
            </a:pPr>
            <a:r>
              <a:rPr lang="en-US" b="0" i="0" dirty="0">
                <a:solidFill>
                  <a:schemeClr val="bg1"/>
                </a:solidFill>
                <a:effectLst/>
                <a:latin typeface="Inter"/>
              </a:rPr>
              <a:t>We can see from the graph that some of the predictions are good, but the model is not the best.</a:t>
            </a:r>
            <a:endParaRPr lang="en-IN" dirty="0">
              <a:solidFill>
                <a:schemeClr val="bg1"/>
              </a:solidFill>
            </a:endParaRPr>
          </a:p>
        </p:txBody>
      </p:sp>
    </p:spTree>
    <p:extLst>
      <p:ext uri="{BB962C8B-B14F-4D97-AF65-F5344CB8AC3E}">
        <p14:creationId xmlns:p14="http://schemas.microsoft.com/office/powerpoint/2010/main" val="264114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750"/>
                                        <p:tgtEl>
                                          <p:spTgt spid="9">
                                            <p:txEl>
                                              <p:pRg st="0" end="0"/>
                                            </p:txEl>
                                          </p:spTgt>
                                        </p:tgtEl>
                                      </p:cBhvr>
                                    </p:animEffect>
                                  </p:childTnLst>
                                </p:cTn>
                              </p:par>
                            </p:childTnLst>
                          </p:cTn>
                        </p:par>
                        <p:par>
                          <p:cTn id="8" fill="hold">
                            <p:stCondLst>
                              <p:cond delay="750"/>
                            </p:stCondLst>
                            <p:childTnLst>
                              <p:par>
                                <p:cTn id="9" presetID="22" presetClass="entr" presetSubtype="8" fill="hold" nodeType="afterEffect" nodePh="1">
                                  <p:stCondLst>
                                    <p:cond delay="0"/>
                                  </p:stCondLst>
                                  <p:endCondLst>
                                    <p:cond evt="begin" delay="0">
                                      <p:tn val="9"/>
                                    </p:cond>
                                  </p:end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wipe(left)">
                                      <p:cBhvr>
                                        <p:cTn id="11"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3E14C-3694-493C-BD19-C7090CF63676}"/>
              </a:ext>
            </a:extLst>
          </p:cNvPr>
          <p:cNvSpPr>
            <a:spLocks noGrp="1"/>
          </p:cNvSpPr>
          <p:nvPr>
            <p:ph type="title"/>
          </p:nvPr>
        </p:nvSpPr>
        <p:spPr>
          <a:xfrm>
            <a:off x="209550" y="0"/>
            <a:ext cx="11772900" cy="1325563"/>
          </a:xfrm>
        </p:spPr>
        <p:txBody>
          <a:bodyPr>
            <a:normAutofit/>
          </a:bodyPr>
          <a:lstStyle/>
          <a:p>
            <a:r>
              <a:rPr lang="en-US" sz="3200" dirty="0"/>
              <a:t>K Nearest </a:t>
            </a:r>
            <a:r>
              <a:rPr lang="en-US" sz="3200" dirty="0" err="1"/>
              <a:t>Neighbour</a:t>
            </a:r>
            <a:r>
              <a:rPr lang="en-US" sz="3200" dirty="0"/>
              <a:t> Regression Data Modeling</a:t>
            </a:r>
          </a:p>
        </p:txBody>
      </p:sp>
      <p:sp>
        <p:nvSpPr>
          <p:cNvPr id="12" name="Oval 11" descr="Small circle">
            <a:extLst>
              <a:ext uri="{FF2B5EF4-FFF2-40B4-BE49-F238E27FC236}">
                <a16:creationId xmlns:a16="http://schemas.microsoft.com/office/drawing/2014/main" id="{4D6D5411-EA6B-43DB-B7D8-055FC0FB27DF}"/>
              </a:ext>
            </a:extLst>
          </p:cNvPr>
          <p:cNvSpPr/>
          <p:nvPr/>
        </p:nvSpPr>
        <p:spPr bwMode="blackWhite">
          <a:xfrm>
            <a:off x="785727" y="3552458"/>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17" name="Oval 16" descr="Small circle">
            <a:extLst>
              <a:ext uri="{FF2B5EF4-FFF2-40B4-BE49-F238E27FC236}">
                <a16:creationId xmlns:a16="http://schemas.microsoft.com/office/drawing/2014/main" id="{6B163A72-2B48-4F75-9C02-6F0AC2A1EFA7}"/>
              </a:ext>
            </a:extLst>
          </p:cNvPr>
          <p:cNvSpPr/>
          <p:nvPr/>
        </p:nvSpPr>
        <p:spPr bwMode="blackWhite">
          <a:xfrm>
            <a:off x="784323" y="5261212"/>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9" name="Content Placeholder 17" descr="Duplicate this slide: &#10;Right-click the slide thumbnail and select Duplicate Slide.">
            <a:extLst>
              <a:ext uri="{FF2B5EF4-FFF2-40B4-BE49-F238E27FC236}">
                <a16:creationId xmlns:a16="http://schemas.microsoft.com/office/drawing/2014/main" id="{DD901652-86E4-410C-85A3-48D384B273F0}"/>
              </a:ext>
            </a:extLst>
          </p:cNvPr>
          <p:cNvSpPr txBox="1">
            <a:spLocks/>
          </p:cNvSpPr>
          <p:nvPr/>
        </p:nvSpPr>
        <p:spPr>
          <a:xfrm>
            <a:off x="1229326" y="1914645"/>
            <a:ext cx="2787431"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19" name="Content Placeholder 17" descr="Return to the first of the two slides and press the Slide Show button and then select Play to see your house morph!">
            <a:extLst>
              <a:ext uri="{FF2B5EF4-FFF2-40B4-BE49-F238E27FC236}">
                <a16:creationId xmlns:a16="http://schemas.microsoft.com/office/drawing/2014/main" id="{317D1DCF-C7EE-4C29-8DD4-36489FEC7B7B}"/>
              </a:ext>
            </a:extLst>
          </p:cNvPr>
          <p:cNvSpPr txBox="1">
            <a:spLocks/>
          </p:cNvSpPr>
          <p:nvPr/>
        </p:nvSpPr>
        <p:spPr>
          <a:xfrm>
            <a:off x="1232160" y="5299273"/>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id="{2B1F8EAC-140F-1A9D-C815-4EA2700C76F6}"/>
              </a:ext>
            </a:extLst>
          </p:cNvPr>
          <p:cNvSpPr txBox="1"/>
          <p:nvPr/>
        </p:nvSpPr>
        <p:spPr>
          <a:xfrm>
            <a:off x="989242" y="1428799"/>
            <a:ext cx="4823926" cy="4247317"/>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chemeClr val="bg1"/>
                </a:solidFill>
                <a:effectLst/>
                <a:latin typeface="Inter"/>
              </a:rPr>
              <a:t>K-Nearest Neighbors (KNN) Regression is a non-parametric machine learning algorithm used for regression tasks, where the goal is to predict a continuous target variable. </a:t>
            </a:r>
          </a:p>
          <a:p>
            <a:pPr marL="285750" indent="-285750">
              <a:buFont typeface="Wingdings" panose="05000000000000000000" pitchFamily="2" charset="2"/>
              <a:buChar char="v"/>
            </a:pPr>
            <a:r>
              <a:rPr lang="en-US" b="0" i="0" dirty="0">
                <a:solidFill>
                  <a:schemeClr val="bg1"/>
                </a:solidFill>
                <a:effectLst/>
                <a:latin typeface="Inter"/>
              </a:rPr>
              <a:t>In KNN regression, predictions for new data points are made by averaging the target values of the K nearest neighbors. </a:t>
            </a:r>
          </a:p>
          <a:p>
            <a:pPr marL="285750" indent="-285750">
              <a:buFont typeface="Wingdings" panose="05000000000000000000" pitchFamily="2" charset="2"/>
              <a:buChar char="v"/>
            </a:pPr>
            <a:r>
              <a:rPr lang="en-US" b="0" i="0" dirty="0">
                <a:solidFill>
                  <a:schemeClr val="bg1"/>
                </a:solidFill>
                <a:effectLst/>
                <a:latin typeface="Inter"/>
              </a:rPr>
              <a:t>The algorithm doesn't explicitly learn a model.</a:t>
            </a:r>
          </a:p>
          <a:p>
            <a:pPr marL="285750" indent="-285750">
              <a:buFont typeface="Wingdings" panose="05000000000000000000" pitchFamily="2" charset="2"/>
              <a:buChar char="v"/>
            </a:pPr>
            <a:r>
              <a:rPr lang="en-US" b="0" i="0" dirty="0">
                <a:solidFill>
                  <a:schemeClr val="bg1"/>
                </a:solidFill>
                <a:effectLst/>
                <a:latin typeface="Inter"/>
              </a:rPr>
              <a:t>The relatively strong performance of KNN suggests its effectiveness in capturing local patterns, though its performance might depend on the chosen hyperparameters and the specific nature of the data</a:t>
            </a:r>
          </a:p>
          <a:p>
            <a:pPr marL="285750" indent="-285750">
              <a:buFont typeface="Wingdings" panose="05000000000000000000" pitchFamily="2" charset="2"/>
              <a:buChar char="v"/>
            </a:pPr>
            <a:r>
              <a:rPr lang="en-US" b="0" i="0" dirty="0">
                <a:solidFill>
                  <a:schemeClr val="bg1"/>
                </a:solidFill>
                <a:effectLst/>
                <a:latin typeface="Inter"/>
              </a:rPr>
              <a:t>We can see that the predictions are very close to the y = x line. The model is successful.</a:t>
            </a:r>
            <a:endParaRPr lang="en-IN" dirty="0">
              <a:solidFill>
                <a:schemeClr val="bg1"/>
              </a:solidFill>
            </a:endParaRPr>
          </a:p>
        </p:txBody>
      </p:sp>
      <p:pic>
        <p:nvPicPr>
          <p:cNvPr id="7170" name="Picture 2" descr="No description has been provided for this image">
            <a:extLst>
              <a:ext uri="{FF2B5EF4-FFF2-40B4-BE49-F238E27FC236}">
                <a16:creationId xmlns:a16="http://schemas.microsoft.com/office/drawing/2014/main" id="{3BD5350C-9598-7354-1479-1150BBAF7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90688"/>
            <a:ext cx="5609641" cy="49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0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750"/>
                                        <p:tgtEl>
                                          <p:spTgt spid="9">
                                            <p:txEl>
                                              <p:pRg st="0" end="0"/>
                                            </p:txEl>
                                          </p:spTgt>
                                        </p:tgtEl>
                                      </p:cBhvr>
                                    </p:animEffect>
                                  </p:childTnLst>
                                </p:cTn>
                              </p:par>
                            </p:childTnLst>
                          </p:cTn>
                        </p:par>
                        <p:par>
                          <p:cTn id="8" fill="hold">
                            <p:stCondLst>
                              <p:cond delay="750"/>
                            </p:stCondLst>
                            <p:childTnLst>
                              <p:par>
                                <p:cTn id="9" presetID="22" presetClass="entr" presetSubtype="8" fill="hold" nodeType="afterEffect" nodePh="1">
                                  <p:stCondLst>
                                    <p:cond delay="0"/>
                                  </p:stCondLst>
                                  <p:endCondLst>
                                    <p:cond evt="begin" delay="0">
                                      <p:tn val="9"/>
                                    </p:cond>
                                  </p:end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wipe(left)">
                                      <p:cBhvr>
                                        <p:cTn id="11"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3E14C-3694-493C-BD19-C7090CF63676}"/>
              </a:ext>
            </a:extLst>
          </p:cNvPr>
          <p:cNvSpPr>
            <a:spLocks noGrp="1"/>
          </p:cNvSpPr>
          <p:nvPr>
            <p:ph type="title"/>
          </p:nvPr>
        </p:nvSpPr>
        <p:spPr>
          <a:xfrm>
            <a:off x="209550" y="-40961"/>
            <a:ext cx="11772900" cy="1325563"/>
          </a:xfrm>
        </p:spPr>
        <p:txBody>
          <a:bodyPr>
            <a:normAutofit/>
          </a:bodyPr>
          <a:lstStyle/>
          <a:p>
            <a:r>
              <a:rPr lang="en-US" sz="3200" dirty="0"/>
              <a:t>Elastic Net Regression Model</a:t>
            </a:r>
          </a:p>
        </p:txBody>
      </p:sp>
      <p:sp>
        <p:nvSpPr>
          <p:cNvPr id="12" name="Oval 11" descr="Small circle">
            <a:extLst>
              <a:ext uri="{FF2B5EF4-FFF2-40B4-BE49-F238E27FC236}">
                <a16:creationId xmlns:a16="http://schemas.microsoft.com/office/drawing/2014/main" id="{4D6D5411-EA6B-43DB-B7D8-055FC0FB27DF}"/>
              </a:ext>
            </a:extLst>
          </p:cNvPr>
          <p:cNvSpPr/>
          <p:nvPr/>
        </p:nvSpPr>
        <p:spPr bwMode="blackWhite">
          <a:xfrm>
            <a:off x="785727" y="3552458"/>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17" name="Oval 16" descr="Small circle">
            <a:extLst>
              <a:ext uri="{FF2B5EF4-FFF2-40B4-BE49-F238E27FC236}">
                <a16:creationId xmlns:a16="http://schemas.microsoft.com/office/drawing/2014/main" id="{6B163A72-2B48-4F75-9C02-6F0AC2A1EFA7}"/>
              </a:ext>
            </a:extLst>
          </p:cNvPr>
          <p:cNvSpPr/>
          <p:nvPr/>
        </p:nvSpPr>
        <p:spPr bwMode="blackWhite">
          <a:xfrm>
            <a:off x="784323" y="5261212"/>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9" name="Content Placeholder 17" descr="Duplicate this slide: &#10;Right-click the slide thumbnail and select Duplicate Slide.">
            <a:extLst>
              <a:ext uri="{FF2B5EF4-FFF2-40B4-BE49-F238E27FC236}">
                <a16:creationId xmlns:a16="http://schemas.microsoft.com/office/drawing/2014/main" id="{DD901652-86E4-410C-85A3-48D384B273F0}"/>
              </a:ext>
            </a:extLst>
          </p:cNvPr>
          <p:cNvSpPr txBox="1">
            <a:spLocks/>
          </p:cNvSpPr>
          <p:nvPr/>
        </p:nvSpPr>
        <p:spPr>
          <a:xfrm>
            <a:off x="1229326" y="1914645"/>
            <a:ext cx="2787431"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19" name="Content Placeholder 17" descr="Return to the first of the two slides and press the Slide Show button and then select Play to see your house morph!">
            <a:extLst>
              <a:ext uri="{FF2B5EF4-FFF2-40B4-BE49-F238E27FC236}">
                <a16:creationId xmlns:a16="http://schemas.microsoft.com/office/drawing/2014/main" id="{317D1DCF-C7EE-4C29-8DD4-36489FEC7B7B}"/>
              </a:ext>
            </a:extLst>
          </p:cNvPr>
          <p:cNvSpPr txBox="1">
            <a:spLocks/>
          </p:cNvSpPr>
          <p:nvPr/>
        </p:nvSpPr>
        <p:spPr>
          <a:xfrm>
            <a:off x="1232160" y="5299273"/>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id="{2B1F8EAC-140F-1A9D-C815-4EA2700C76F6}"/>
              </a:ext>
            </a:extLst>
          </p:cNvPr>
          <p:cNvSpPr txBox="1"/>
          <p:nvPr/>
        </p:nvSpPr>
        <p:spPr>
          <a:xfrm>
            <a:off x="989242" y="1007641"/>
            <a:ext cx="4993639" cy="5909310"/>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chemeClr val="bg1"/>
                </a:solidFill>
                <a:effectLst/>
                <a:latin typeface="Inter"/>
              </a:rPr>
              <a:t>In data modeling, Elastic Net regression is a powerful technique used for predicting a target variable based on a set of predictor variables. It's particularly effective when dealing with datasets where there are many correlated predictors, as it combines the advantages of both Lasso and Ridge regression.</a:t>
            </a:r>
          </a:p>
          <a:p>
            <a:pPr marL="285750" indent="-285750">
              <a:buFont typeface="Wingdings" panose="05000000000000000000" pitchFamily="2" charset="2"/>
              <a:buChar char="v"/>
            </a:pPr>
            <a:r>
              <a:rPr lang="en-US" dirty="0">
                <a:solidFill>
                  <a:schemeClr val="bg1"/>
                </a:solidFill>
                <a:latin typeface="Inter"/>
              </a:rPr>
              <a:t>Process: </a:t>
            </a:r>
          </a:p>
          <a:p>
            <a:pPr lvl="2"/>
            <a:r>
              <a:rPr lang="en-US" dirty="0">
                <a:solidFill>
                  <a:schemeClr val="bg1"/>
                </a:solidFill>
                <a:latin typeface="Inter"/>
              </a:rPr>
              <a:t>a)Variable selection</a:t>
            </a:r>
            <a:r>
              <a:rPr lang="en-US" b="0" i="0" dirty="0">
                <a:solidFill>
                  <a:schemeClr val="bg1"/>
                </a:solidFill>
                <a:effectLst/>
                <a:latin typeface="Inter"/>
              </a:rPr>
              <a:t>                       </a:t>
            </a:r>
          </a:p>
          <a:p>
            <a:pPr lvl="2"/>
            <a:r>
              <a:rPr lang="en-US" b="0" i="0" dirty="0">
                <a:solidFill>
                  <a:schemeClr val="bg1"/>
                </a:solidFill>
                <a:effectLst/>
                <a:latin typeface="Inter"/>
              </a:rPr>
              <a:t>b)Shrinkage</a:t>
            </a:r>
          </a:p>
          <a:p>
            <a:pPr lvl="2"/>
            <a:r>
              <a:rPr lang="en-US" b="0" i="0" dirty="0">
                <a:solidFill>
                  <a:schemeClr val="bg1"/>
                </a:solidFill>
                <a:effectLst/>
                <a:latin typeface="Inter"/>
              </a:rPr>
              <a:t>c)Objective function</a:t>
            </a:r>
          </a:p>
          <a:p>
            <a:pPr lvl="2"/>
            <a:r>
              <a:rPr lang="en-US" b="0" i="0" dirty="0">
                <a:solidFill>
                  <a:schemeClr val="bg1"/>
                </a:solidFill>
                <a:effectLst/>
                <a:latin typeface="Inter"/>
              </a:rPr>
              <a:t>d)Regularization parameters</a:t>
            </a:r>
            <a:endParaRPr lang="en-US" dirty="0">
              <a:solidFill>
                <a:schemeClr val="bg1"/>
              </a:solidFill>
              <a:latin typeface="Inter"/>
            </a:endParaRPr>
          </a:p>
          <a:p>
            <a:pPr marL="285750" indent="-285750">
              <a:buFont typeface="Wingdings" panose="05000000000000000000" pitchFamily="2" charset="2"/>
              <a:buChar char="v"/>
            </a:pPr>
            <a:r>
              <a:rPr lang="en-US" dirty="0">
                <a:solidFill>
                  <a:schemeClr val="bg1"/>
                </a:solidFill>
                <a:latin typeface="Inter"/>
              </a:rPr>
              <a:t>The relatively weaker performance of Elastic Net could be a surprise if initial expectations suggested it would perform better. </a:t>
            </a:r>
          </a:p>
          <a:p>
            <a:pPr marL="285750" indent="-285750">
              <a:buFont typeface="Wingdings" panose="05000000000000000000" pitchFamily="2" charset="2"/>
              <a:buChar char="v"/>
            </a:pPr>
            <a:r>
              <a:rPr lang="en-US" dirty="0">
                <a:solidFill>
                  <a:schemeClr val="bg1"/>
                </a:solidFill>
                <a:latin typeface="Inter"/>
              </a:rPr>
              <a:t>Elastic Net Regression performed least effectively among the models considered, potentially due to its limitations in capturing complex interactions or needing more fine-tuning of its hyperparameters for better performance.</a:t>
            </a:r>
          </a:p>
        </p:txBody>
      </p:sp>
      <p:pic>
        <p:nvPicPr>
          <p:cNvPr id="5" name="Picture 4" descr="A graph of a sleep efficiency model&#10;&#10;Description automatically generated">
            <a:extLst>
              <a:ext uri="{FF2B5EF4-FFF2-40B4-BE49-F238E27FC236}">
                <a16:creationId xmlns:a16="http://schemas.microsoft.com/office/drawing/2014/main" id="{0052200F-FF86-965A-FC62-804841CB9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810" y="1690688"/>
            <a:ext cx="4993640" cy="4993640"/>
          </a:xfrm>
          <a:prstGeom prst="rect">
            <a:avLst/>
          </a:prstGeom>
        </p:spPr>
      </p:pic>
    </p:spTree>
    <p:extLst>
      <p:ext uri="{BB962C8B-B14F-4D97-AF65-F5344CB8AC3E}">
        <p14:creationId xmlns:p14="http://schemas.microsoft.com/office/powerpoint/2010/main" val="34458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750"/>
                                        <p:tgtEl>
                                          <p:spTgt spid="9">
                                            <p:txEl>
                                              <p:pRg st="0" end="0"/>
                                            </p:txEl>
                                          </p:spTgt>
                                        </p:tgtEl>
                                      </p:cBhvr>
                                    </p:animEffect>
                                  </p:childTnLst>
                                </p:cTn>
                              </p:par>
                            </p:childTnLst>
                          </p:cTn>
                        </p:par>
                        <p:par>
                          <p:cTn id="8" fill="hold">
                            <p:stCondLst>
                              <p:cond delay="750"/>
                            </p:stCondLst>
                            <p:childTnLst>
                              <p:par>
                                <p:cTn id="9" presetID="22" presetClass="entr" presetSubtype="8" fill="hold" nodeType="afterEffect" nodePh="1">
                                  <p:stCondLst>
                                    <p:cond delay="0"/>
                                  </p:stCondLst>
                                  <p:endCondLst>
                                    <p:cond evt="begin" delay="0">
                                      <p:tn val="9"/>
                                    </p:cond>
                                  </p:end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wipe(left)">
                                      <p:cBhvr>
                                        <p:cTn id="11"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3E14C-3694-493C-BD19-C7090CF63676}"/>
              </a:ext>
            </a:extLst>
          </p:cNvPr>
          <p:cNvSpPr>
            <a:spLocks noGrp="1"/>
          </p:cNvSpPr>
          <p:nvPr>
            <p:ph type="title"/>
          </p:nvPr>
        </p:nvSpPr>
        <p:spPr>
          <a:xfrm>
            <a:off x="209550" y="39445"/>
            <a:ext cx="11772900" cy="1325563"/>
          </a:xfrm>
        </p:spPr>
        <p:txBody>
          <a:bodyPr>
            <a:normAutofit/>
          </a:bodyPr>
          <a:lstStyle/>
          <a:p>
            <a:r>
              <a:rPr lang="en-US" sz="3200" dirty="0"/>
              <a:t>Random Forest Regression Model</a:t>
            </a:r>
          </a:p>
        </p:txBody>
      </p:sp>
      <p:sp>
        <p:nvSpPr>
          <p:cNvPr id="12" name="Oval 11" descr="Small circle">
            <a:extLst>
              <a:ext uri="{FF2B5EF4-FFF2-40B4-BE49-F238E27FC236}">
                <a16:creationId xmlns:a16="http://schemas.microsoft.com/office/drawing/2014/main" id="{4D6D5411-EA6B-43DB-B7D8-055FC0FB27DF}"/>
              </a:ext>
            </a:extLst>
          </p:cNvPr>
          <p:cNvSpPr/>
          <p:nvPr/>
        </p:nvSpPr>
        <p:spPr bwMode="blackWhite">
          <a:xfrm>
            <a:off x="785727" y="3552458"/>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17" name="Oval 16" descr="Small circle">
            <a:extLst>
              <a:ext uri="{FF2B5EF4-FFF2-40B4-BE49-F238E27FC236}">
                <a16:creationId xmlns:a16="http://schemas.microsoft.com/office/drawing/2014/main" id="{6B163A72-2B48-4F75-9C02-6F0AC2A1EFA7}"/>
              </a:ext>
            </a:extLst>
          </p:cNvPr>
          <p:cNvSpPr/>
          <p:nvPr/>
        </p:nvSpPr>
        <p:spPr bwMode="blackWhite">
          <a:xfrm>
            <a:off x="784323" y="5261212"/>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9" name="Content Placeholder 17" descr="Duplicate this slide: &#10;Right-click the slide thumbnail and select Duplicate Slide.">
            <a:extLst>
              <a:ext uri="{FF2B5EF4-FFF2-40B4-BE49-F238E27FC236}">
                <a16:creationId xmlns:a16="http://schemas.microsoft.com/office/drawing/2014/main" id="{DD901652-86E4-410C-85A3-48D384B273F0}"/>
              </a:ext>
            </a:extLst>
          </p:cNvPr>
          <p:cNvSpPr txBox="1">
            <a:spLocks/>
          </p:cNvSpPr>
          <p:nvPr/>
        </p:nvSpPr>
        <p:spPr>
          <a:xfrm>
            <a:off x="1229326" y="1914645"/>
            <a:ext cx="2787431"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19" name="Content Placeholder 17" descr="Return to the first of the two slides and press the Slide Show button and then select Play to see your house morph!">
            <a:extLst>
              <a:ext uri="{FF2B5EF4-FFF2-40B4-BE49-F238E27FC236}">
                <a16:creationId xmlns:a16="http://schemas.microsoft.com/office/drawing/2014/main" id="{317D1DCF-C7EE-4C29-8DD4-36489FEC7B7B}"/>
              </a:ext>
            </a:extLst>
          </p:cNvPr>
          <p:cNvSpPr txBox="1">
            <a:spLocks/>
          </p:cNvSpPr>
          <p:nvPr/>
        </p:nvSpPr>
        <p:spPr>
          <a:xfrm>
            <a:off x="1232160" y="5299273"/>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id="{2B1F8EAC-140F-1A9D-C815-4EA2700C76F6}"/>
              </a:ext>
            </a:extLst>
          </p:cNvPr>
          <p:cNvSpPr txBox="1"/>
          <p:nvPr/>
        </p:nvSpPr>
        <p:spPr>
          <a:xfrm>
            <a:off x="963388" y="1603768"/>
            <a:ext cx="4993639" cy="535531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chemeClr val="bg1"/>
                </a:solidFill>
                <a:effectLst/>
                <a:latin typeface="Inter"/>
              </a:rPr>
              <a:t>Random Forest regression is a powerful ensemble learning method used for regression tasks. It belongs to the family of decision tree algorithms but builds multiple decision trees and combines their predictions to improve accuracy and reduce overfitting.</a:t>
            </a:r>
          </a:p>
          <a:p>
            <a:pPr marL="285750" indent="-285750">
              <a:buFont typeface="Wingdings" panose="05000000000000000000" pitchFamily="2" charset="2"/>
              <a:buChar char="v"/>
            </a:pPr>
            <a:r>
              <a:rPr lang="en-US" dirty="0">
                <a:solidFill>
                  <a:schemeClr val="bg1"/>
                </a:solidFill>
                <a:latin typeface="Inter"/>
              </a:rPr>
              <a:t>Process: a) Data Preprocessing                                b) Feature Selection/Engineering</a:t>
            </a:r>
          </a:p>
          <a:p>
            <a:r>
              <a:rPr lang="en-US" dirty="0">
                <a:solidFill>
                  <a:schemeClr val="bg1"/>
                </a:solidFill>
                <a:latin typeface="Inter"/>
              </a:rPr>
              <a:t>      c) Model Training</a:t>
            </a:r>
          </a:p>
          <a:p>
            <a:r>
              <a:rPr lang="en-US" dirty="0">
                <a:solidFill>
                  <a:schemeClr val="bg1"/>
                </a:solidFill>
                <a:latin typeface="Inter"/>
              </a:rPr>
              <a:t>      d)Model Evaluation</a:t>
            </a:r>
          </a:p>
          <a:p>
            <a:r>
              <a:rPr lang="en-US" dirty="0">
                <a:solidFill>
                  <a:schemeClr val="bg1"/>
                </a:solidFill>
                <a:latin typeface="Inter"/>
              </a:rPr>
              <a:t>      e) Hyperparameter Tuning</a:t>
            </a:r>
          </a:p>
          <a:p>
            <a:r>
              <a:rPr lang="en-US" dirty="0">
                <a:solidFill>
                  <a:schemeClr val="bg1"/>
                </a:solidFill>
                <a:latin typeface="Inter"/>
              </a:rPr>
              <a:t>      f) Final Model Deployment</a:t>
            </a:r>
          </a:p>
          <a:p>
            <a:r>
              <a:rPr lang="en-US" dirty="0">
                <a:solidFill>
                  <a:schemeClr val="bg1"/>
                </a:solidFill>
                <a:latin typeface="Inter"/>
              </a:rPr>
              <a:t>      g) Interpretation and Analysis</a:t>
            </a:r>
          </a:p>
          <a:p>
            <a:pPr marL="285750" indent="-285750">
              <a:buFont typeface="Wingdings" panose="05000000000000000000" pitchFamily="2" charset="2"/>
              <a:buChar char="v"/>
            </a:pPr>
            <a:r>
              <a:rPr lang="en-US" b="0" i="0" dirty="0">
                <a:solidFill>
                  <a:schemeClr val="bg1"/>
                </a:solidFill>
                <a:effectLst/>
                <a:latin typeface="Inter"/>
              </a:rPr>
              <a:t>The Random Forest model's superior performance might be due to its ability to handle complex relationships and interactions between predictors, as well as its robustness against overfitting.</a:t>
            </a:r>
          </a:p>
          <a:p>
            <a:pPr marL="285750" indent="-285750">
              <a:buFont typeface="Wingdings" panose="05000000000000000000" pitchFamily="2" charset="2"/>
              <a:buChar char="v"/>
            </a:pPr>
            <a:endParaRPr lang="en-US" b="0" i="0" dirty="0">
              <a:solidFill>
                <a:schemeClr val="bg1"/>
              </a:solidFill>
              <a:effectLst/>
              <a:latin typeface="Inter"/>
            </a:endParaRPr>
          </a:p>
        </p:txBody>
      </p:sp>
      <p:pic>
        <p:nvPicPr>
          <p:cNvPr id="6" name="Picture 5" descr="A graph of a sleep efficiency model&#10;&#10;Description automatically generated">
            <a:extLst>
              <a:ext uri="{FF2B5EF4-FFF2-40B4-BE49-F238E27FC236}">
                <a16:creationId xmlns:a16="http://schemas.microsoft.com/office/drawing/2014/main" id="{F7F431B5-37F5-F6CF-1EE0-946C94DC4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1914144"/>
            <a:ext cx="4734560" cy="4734560"/>
          </a:xfrm>
          <a:prstGeom prst="rect">
            <a:avLst/>
          </a:prstGeom>
        </p:spPr>
      </p:pic>
    </p:spTree>
    <p:extLst>
      <p:ext uri="{BB962C8B-B14F-4D97-AF65-F5344CB8AC3E}">
        <p14:creationId xmlns:p14="http://schemas.microsoft.com/office/powerpoint/2010/main" val="376939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750"/>
                                        <p:tgtEl>
                                          <p:spTgt spid="9">
                                            <p:txEl>
                                              <p:pRg st="0" end="0"/>
                                            </p:txEl>
                                          </p:spTgt>
                                        </p:tgtEl>
                                      </p:cBhvr>
                                    </p:animEffect>
                                  </p:childTnLst>
                                </p:cTn>
                              </p:par>
                            </p:childTnLst>
                          </p:cTn>
                        </p:par>
                        <p:par>
                          <p:cTn id="8" fill="hold">
                            <p:stCondLst>
                              <p:cond delay="750"/>
                            </p:stCondLst>
                            <p:childTnLst>
                              <p:par>
                                <p:cTn id="9" presetID="22" presetClass="entr" presetSubtype="8" fill="hold" nodeType="afterEffect" nodePh="1">
                                  <p:stCondLst>
                                    <p:cond delay="0"/>
                                  </p:stCondLst>
                                  <p:endCondLst>
                                    <p:cond evt="begin" delay="0">
                                      <p:tn val="9"/>
                                    </p:cond>
                                  </p:end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wipe(left)">
                                      <p:cBhvr>
                                        <p:cTn id="11"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3E14C-3694-493C-BD19-C7090CF63676}"/>
              </a:ext>
            </a:extLst>
          </p:cNvPr>
          <p:cNvSpPr>
            <a:spLocks noGrp="1"/>
          </p:cNvSpPr>
          <p:nvPr>
            <p:ph type="title"/>
          </p:nvPr>
        </p:nvSpPr>
        <p:spPr>
          <a:xfrm>
            <a:off x="209550" y="39445"/>
            <a:ext cx="11772900" cy="1325563"/>
          </a:xfrm>
        </p:spPr>
        <p:txBody>
          <a:bodyPr>
            <a:normAutofit/>
          </a:bodyPr>
          <a:lstStyle/>
          <a:p>
            <a:r>
              <a:rPr lang="en-US" sz="3200" dirty="0"/>
              <a:t>EFFICIENCY OF EACH MODEL</a:t>
            </a:r>
          </a:p>
        </p:txBody>
      </p:sp>
      <p:sp>
        <p:nvSpPr>
          <p:cNvPr id="12" name="Oval 11" descr="Small circle">
            <a:extLst>
              <a:ext uri="{FF2B5EF4-FFF2-40B4-BE49-F238E27FC236}">
                <a16:creationId xmlns:a16="http://schemas.microsoft.com/office/drawing/2014/main" id="{4D6D5411-EA6B-43DB-B7D8-055FC0FB27DF}"/>
              </a:ext>
            </a:extLst>
          </p:cNvPr>
          <p:cNvSpPr/>
          <p:nvPr/>
        </p:nvSpPr>
        <p:spPr bwMode="blackWhite">
          <a:xfrm>
            <a:off x="785727" y="3552458"/>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17" name="Oval 16" descr="Small circle">
            <a:extLst>
              <a:ext uri="{FF2B5EF4-FFF2-40B4-BE49-F238E27FC236}">
                <a16:creationId xmlns:a16="http://schemas.microsoft.com/office/drawing/2014/main" id="{6B163A72-2B48-4F75-9C02-6F0AC2A1EFA7}"/>
              </a:ext>
            </a:extLst>
          </p:cNvPr>
          <p:cNvSpPr/>
          <p:nvPr/>
        </p:nvSpPr>
        <p:spPr bwMode="blackWhite">
          <a:xfrm>
            <a:off x="784323" y="5261212"/>
            <a:ext cx="409838" cy="409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9" name="Content Placeholder 17" descr="Duplicate this slide: &#10;Right-click the slide thumbnail and select Duplicate Slide.">
            <a:extLst>
              <a:ext uri="{FF2B5EF4-FFF2-40B4-BE49-F238E27FC236}">
                <a16:creationId xmlns:a16="http://schemas.microsoft.com/office/drawing/2014/main" id="{DD901652-86E4-410C-85A3-48D384B273F0}"/>
              </a:ext>
            </a:extLst>
          </p:cNvPr>
          <p:cNvSpPr txBox="1">
            <a:spLocks/>
          </p:cNvSpPr>
          <p:nvPr/>
        </p:nvSpPr>
        <p:spPr>
          <a:xfrm>
            <a:off x="1229326" y="1914645"/>
            <a:ext cx="2787431"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19" name="Content Placeholder 17" descr="Return to the first of the two slides and press the Slide Show button and then select Play to see your house morph!">
            <a:extLst>
              <a:ext uri="{FF2B5EF4-FFF2-40B4-BE49-F238E27FC236}">
                <a16:creationId xmlns:a16="http://schemas.microsoft.com/office/drawing/2014/main" id="{317D1DCF-C7EE-4C29-8DD4-36489FEC7B7B}"/>
              </a:ext>
            </a:extLst>
          </p:cNvPr>
          <p:cNvSpPr txBox="1">
            <a:spLocks/>
          </p:cNvSpPr>
          <p:nvPr/>
        </p:nvSpPr>
        <p:spPr>
          <a:xfrm>
            <a:off x="1232160" y="5299273"/>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bg1"/>
              </a:solidFill>
              <a:latin typeface="Century Gothic" panose="020B0502020202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id="{2B1F8EAC-140F-1A9D-C815-4EA2700C76F6}"/>
              </a:ext>
            </a:extLst>
          </p:cNvPr>
          <p:cNvSpPr txBox="1"/>
          <p:nvPr/>
        </p:nvSpPr>
        <p:spPr>
          <a:xfrm>
            <a:off x="2453952" y="1914645"/>
            <a:ext cx="8397550" cy="2585323"/>
          </a:xfrm>
          <a:prstGeom prst="rect">
            <a:avLst/>
          </a:prstGeom>
          <a:noFill/>
        </p:spPr>
        <p:txBody>
          <a:bodyPr wrap="square" rtlCol="0">
            <a:spAutoFit/>
          </a:bodyPr>
          <a:lstStyle/>
          <a:p>
            <a:pPr algn="l">
              <a:buFont typeface="+mj-lt"/>
              <a:buAutoNum type="arabicPeriod"/>
            </a:pPr>
            <a:r>
              <a:rPr lang="en-IN" b="1" i="0" dirty="0">
                <a:solidFill>
                  <a:schemeClr val="bg1"/>
                </a:solidFill>
                <a:effectLst/>
                <a:highlight>
                  <a:srgbClr val="191B1C"/>
                </a:highlight>
                <a:latin typeface="Söhne"/>
              </a:rPr>
              <a:t>Elastic Net Regression</a:t>
            </a:r>
            <a:r>
              <a:rPr lang="en-IN" b="0" i="0" dirty="0">
                <a:solidFill>
                  <a:schemeClr val="bg1"/>
                </a:solidFill>
                <a:effectLst/>
                <a:highlight>
                  <a:srgbClr val="191B1C"/>
                </a:highlight>
                <a:latin typeface="Söhne"/>
              </a:rPr>
              <a:t>: The efficiency score of this model is 75 out of 100 not the best one in use.</a:t>
            </a:r>
          </a:p>
          <a:p>
            <a:pPr algn="l">
              <a:buFont typeface="+mj-lt"/>
              <a:buAutoNum type="arabicPeriod"/>
            </a:pPr>
            <a:r>
              <a:rPr lang="en-IN" b="1" i="0" dirty="0">
                <a:solidFill>
                  <a:schemeClr val="bg1"/>
                </a:solidFill>
                <a:effectLst/>
                <a:highlight>
                  <a:srgbClr val="191B1C"/>
                </a:highlight>
                <a:latin typeface="Söhne"/>
              </a:rPr>
              <a:t>Random Forest Regression</a:t>
            </a:r>
            <a:r>
              <a:rPr lang="en-IN" b="0" i="0" dirty="0">
                <a:solidFill>
                  <a:schemeClr val="bg1"/>
                </a:solidFill>
                <a:effectLst/>
                <a:highlight>
                  <a:srgbClr val="191B1C"/>
                </a:highlight>
                <a:latin typeface="Söhne"/>
              </a:rPr>
              <a:t>: the performance of this model is 82 out of 100 which is the highest of all models comparatively. </a:t>
            </a:r>
          </a:p>
          <a:p>
            <a:pPr algn="l">
              <a:buFont typeface="+mj-lt"/>
              <a:buAutoNum type="arabicPeriod"/>
            </a:pPr>
            <a:r>
              <a:rPr lang="en-IN" b="1" i="0" dirty="0">
                <a:solidFill>
                  <a:schemeClr val="bg1"/>
                </a:solidFill>
                <a:effectLst/>
                <a:highlight>
                  <a:srgbClr val="191B1C"/>
                </a:highlight>
                <a:latin typeface="Söhne"/>
              </a:rPr>
              <a:t>Linear Regression</a:t>
            </a:r>
            <a:r>
              <a:rPr lang="en-IN" b="0" i="0" dirty="0">
                <a:solidFill>
                  <a:schemeClr val="bg1"/>
                </a:solidFill>
                <a:effectLst/>
                <a:highlight>
                  <a:srgbClr val="191B1C"/>
                </a:highlight>
                <a:latin typeface="Söhne"/>
              </a:rPr>
              <a:t>: the efficiency rate for linear regression is 68% least dependable and basic model out of all models respectively.</a:t>
            </a:r>
          </a:p>
          <a:p>
            <a:pPr algn="l">
              <a:buFont typeface="+mj-lt"/>
              <a:buAutoNum type="arabicPeriod"/>
            </a:pPr>
            <a:r>
              <a:rPr lang="en-IN" b="1" i="0" dirty="0">
                <a:solidFill>
                  <a:schemeClr val="bg1"/>
                </a:solidFill>
                <a:effectLst/>
                <a:highlight>
                  <a:srgbClr val="191B1C"/>
                </a:highlight>
                <a:latin typeface="Söhne"/>
              </a:rPr>
              <a:t>KNN Regression</a:t>
            </a:r>
            <a:r>
              <a:rPr lang="en-IN" b="0" i="0" dirty="0">
                <a:solidFill>
                  <a:schemeClr val="bg1"/>
                </a:solidFill>
                <a:effectLst/>
                <a:highlight>
                  <a:srgbClr val="191B1C"/>
                </a:highlight>
                <a:latin typeface="Söhne"/>
              </a:rPr>
              <a:t>: The performance rate of this model is 79% dependable but has limitations regarding global patterns.</a:t>
            </a:r>
          </a:p>
          <a:p>
            <a:pPr marL="285750" indent="-285750">
              <a:buFont typeface="Wingdings" panose="05000000000000000000" pitchFamily="2" charset="2"/>
              <a:buChar char="v"/>
            </a:pPr>
            <a:endParaRPr lang="en-US" b="0" i="0" dirty="0">
              <a:solidFill>
                <a:schemeClr val="bg1"/>
              </a:solidFill>
              <a:effectLst/>
              <a:latin typeface="Inter"/>
            </a:endParaRPr>
          </a:p>
        </p:txBody>
      </p:sp>
    </p:spTree>
    <p:extLst>
      <p:ext uri="{BB962C8B-B14F-4D97-AF65-F5344CB8AC3E}">
        <p14:creationId xmlns:p14="http://schemas.microsoft.com/office/powerpoint/2010/main" val="45251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750"/>
                                        <p:tgtEl>
                                          <p:spTgt spid="9">
                                            <p:txEl>
                                              <p:pRg st="0" end="0"/>
                                            </p:txEl>
                                          </p:spTgt>
                                        </p:tgtEl>
                                      </p:cBhvr>
                                    </p:animEffect>
                                  </p:childTnLst>
                                </p:cTn>
                              </p:par>
                            </p:childTnLst>
                          </p:cTn>
                        </p:par>
                        <p:par>
                          <p:cTn id="8" fill="hold">
                            <p:stCondLst>
                              <p:cond delay="750"/>
                            </p:stCondLst>
                            <p:childTnLst>
                              <p:par>
                                <p:cTn id="9" presetID="22" presetClass="entr" presetSubtype="8" fill="hold" nodeType="afterEffect" nodePh="1">
                                  <p:stCondLst>
                                    <p:cond delay="0"/>
                                  </p:stCondLst>
                                  <p:endCondLst>
                                    <p:cond evt="begin" delay="0">
                                      <p:tn val="9"/>
                                    </p:cond>
                                  </p:end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wipe(left)">
                                      <p:cBhvr>
                                        <p:cTn id="11"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ecorative Dot">
            <a:extLst>
              <a:ext uri="{FF2B5EF4-FFF2-40B4-BE49-F238E27FC236}">
                <a16:creationId xmlns:a16="http://schemas.microsoft.com/office/drawing/2014/main" id="{1BD96C56-61F1-4FCC-9ED0-7CADCE331766}"/>
              </a:ext>
              <a:ext uri="{C183D7F6-B498-43B3-948B-1728B52AA6E4}">
                <adec:decorative xmlns:adec="http://schemas.microsoft.com/office/drawing/2017/decorative" val="1"/>
              </a:ext>
            </a:extLst>
          </p:cNvPr>
          <p:cNvSpPr/>
          <p:nvPr/>
        </p:nvSpPr>
        <p:spPr>
          <a:xfrm>
            <a:off x="535302" y="4157365"/>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extBox 4">
            <a:extLst>
              <a:ext uri="{FF2B5EF4-FFF2-40B4-BE49-F238E27FC236}">
                <a16:creationId xmlns:a16="http://schemas.microsoft.com/office/drawing/2014/main" id="{53558D64-332E-F736-7089-DF6E88B48990}"/>
              </a:ext>
            </a:extLst>
          </p:cNvPr>
          <p:cNvSpPr txBox="1"/>
          <p:nvPr/>
        </p:nvSpPr>
        <p:spPr>
          <a:xfrm>
            <a:off x="1184987" y="858418"/>
            <a:ext cx="9946433" cy="523220"/>
          </a:xfrm>
          <a:prstGeom prst="rect">
            <a:avLst/>
          </a:prstGeom>
          <a:noFill/>
        </p:spPr>
        <p:txBody>
          <a:bodyPr wrap="square" rtlCol="0">
            <a:spAutoFit/>
          </a:bodyPr>
          <a:lstStyle/>
          <a:p>
            <a:pPr algn="ctr"/>
            <a:r>
              <a:rPr lang="en-IN" sz="2800" b="1" dirty="0">
                <a:solidFill>
                  <a:schemeClr val="bg1"/>
                </a:solidFill>
              </a:rPr>
              <a:t>FUTURE WORK</a:t>
            </a:r>
          </a:p>
        </p:txBody>
      </p:sp>
      <p:sp>
        <p:nvSpPr>
          <p:cNvPr id="3" name="TextBox 2">
            <a:extLst>
              <a:ext uri="{FF2B5EF4-FFF2-40B4-BE49-F238E27FC236}">
                <a16:creationId xmlns:a16="http://schemas.microsoft.com/office/drawing/2014/main" id="{1A770EA5-907E-0A98-7A6A-E76BDFCAF926}"/>
              </a:ext>
            </a:extLst>
          </p:cNvPr>
          <p:cNvSpPr txBox="1"/>
          <p:nvPr/>
        </p:nvSpPr>
        <p:spPr>
          <a:xfrm>
            <a:off x="1287624" y="1968759"/>
            <a:ext cx="9843796" cy="2554545"/>
          </a:xfrm>
          <a:prstGeom prst="rect">
            <a:avLst/>
          </a:prstGeom>
          <a:noFill/>
        </p:spPr>
        <p:txBody>
          <a:bodyPr wrap="square" rtlCol="0">
            <a:spAutoFit/>
          </a:bodyPr>
          <a:lstStyle/>
          <a:p>
            <a:pPr marL="285750" indent="-285750">
              <a:buFont typeface="Wingdings" panose="05000000000000000000" pitchFamily="2" charset="2"/>
              <a:buChar char="v"/>
            </a:pPr>
            <a:r>
              <a:rPr lang="en-IN" sz="2000" b="1" u="sng" dirty="0">
                <a:solidFill>
                  <a:schemeClr val="bg1"/>
                </a:solidFill>
                <a:latin typeface="Inter"/>
              </a:rPr>
              <a:t>Deep Learning Exploration</a:t>
            </a:r>
            <a:r>
              <a:rPr lang="en-IN" sz="2000" dirty="0">
                <a:solidFill>
                  <a:schemeClr val="bg1"/>
                </a:solidFill>
                <a:latin typeface="Inter"/>
              </a:rPr>
              <a:t>: Investigate deep learning techniques like recurrent neural networks (RNNs) or Long Short-Term Memory (LSTM) networks to capture complex sleep patterns and relationships.</a:t>
            </a:r>
          </a:p>
          <a:p>
            <a:pPr marL="285750" indent="-285750">
              <a:buFont typeface="Wingdings" panose="05000000000000000000" pitchFamily="2" charset="2"/>
              <a:buChar char="v"/>
            </a:pPr>
            <a:r>
              <a:rPr lang="en-IN" sz="2000" b="1" u="sng" dirty="0">
                <a:solidFill>
                  <a:schemeClr val="bg1"/>
                </a:solidFill>
                <a:latin typeface="Inter"/>
              </a:rPr>
              <a:t>Personalized </a:t>
            </a:r>
            <a:r>
              <a:rPr lang="en-IN" sz="2000" b="1" u="sng" dirty="0" err="1">
                <a:solidFill>
                  <a:schemeClr val="bg1"/>
                </a:solidFill>
                <a:latin typeface="Inter"/>
              </a:rPr>
              <a:t>Modeling</a:t>
            </a:r>
            <a:r>
              <a:rPr lang="en-IN" sz="2000" b="1" u="sng" dirty="0">
                <a:solidFill>
                  <a:schemeClr val="bg1"/>
                </a:solidFill>
                <a:latin typeface="Inter"/>
              </a:rPr>
              <a:t>: </a:t>
            </a:r>
            <a:r>
              <a:rPr lang="en-IN" sz="2000" dirty="0">
                <a:solidFill>
                  <a:schemeClr val="bg1"/>
                </a:solidFill>
                <a:latin typeface="Inter"/>
              </a:rPr>
              <a:t>Develop personalized sleep efficiency models that account for individual differences in sleep </a:t>
            </a:r>
            <a:r>
              <a:rPr lang="en-IN" sz="2000" dirty="0" err="1">
                <a:solidFill>
                  <a:schemeClr val="bg1"/>
                </a:solidFill>
                <a:latin typeface="Inter"/>
              </a:rPr>
              <a:t>behaviors</a:t>
            </a:r>
            <a:r>
              <a:rPr lang="en-IN" sz="2000" dirty="0">
                <a:solidFill>
                  <a:schemeClr val="bg1"/>
                </a:solidFill>
                <a:latin typeface="Inter"/>
              </a:rPr>
              <a:t>, physiology, and environmental factors.</a:t>
            </a:r>
          </a:p>
          <a:p>
            <a:pPr marL="285750" indent="-285750">
              <a:buFont typeface="Wingdings" panose="05000000000000000000" pitchFamily="2" charset="2"/>
              <a:buChar char="v"/>
            </a:pPr>
            <a:r>
              <a:rPr lang="en-IN" sz="2000" b="1" u="sng" dirty="0">
                <a:solidFill>
                  <a:schemeClr val="bg1"/>
                </a:solidFill>
                <a:latin typeface="Inter"/>
              </a:rPr>
              <a:t>Clinical Integration</a:t>
            </a:r>
            <a:r>
              <a:rPr lang="en-IN" sz="2000" dirty="0">
                <a:solidFill>
                  <a:schemeClr val="bg1"/>
                </a:solidFill>
                <a:latin typeface="Inter"/>
              </a:rPr>
              <a:t>: Extend the model's application to clinical settings for diagnosing sleep disorders, monitoring treatment effectiveness, and providing personalized sleep recommendations.</a:t>
            </a:r>
          </a:p>
        </p:txBody>
      </p:sp>
    </p:spTree>
    <p:extLst>
      <p:ext uri="{BB962C8B-B14F-4D97-AF65-F5344CB8AC3E}">
        <p14:creationId xmlns:p14="http://schemas.microsoft.com/office/powerpoint/2010/main" val="88765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F0C486-73F3-4108-BB64-D9990346CF0A}"/>
              </a:ext>
            </a:extLst>
          </p:cNvPr>
          <p:cNvSpPr>
            <a:spLocks noGrp="1"/>
          </p:cNvSpPr>
          <p:nvPr>
            <p:ph type="body" sz="quarter" idx="10"/>
          </p:nvPr>
        </p:nvSpPr>
        <p:spPr>
          <a:xfrm>
            <a:off x="839755" y="1468211"/>
            <a:ext cx="10758687" cy="4907876"/>
          </a:xfrm>
        </p:spPr>
        <p:txBody>
          <a:bodyPr>
            <a:normAutofit/>
          </a:bodyPr>
          <a:lstStyle/>
          <a:p>
            <a:pPr marL="342900" indent="-342900" algn="l">
              <a:buFont typeface="Wingdings" panose="05000000000000000000" pitchFamily="2" charset="2"/>
              <a:buChar char="v"/>
            </a:pPr>
            <a:r>
              <a:rPr lang="en-US" sz="2400" b="0" i="0" dirty="0">
                <a:effectLst/>
                <a:latin typeface="Inter"/>
              </a:rPr>
              <a:t>The conclusion highlights the performance of various regression models on the dataset, with Random Forest emerging as the top performer due to its ability to handle complex relationships and interactions between predictors.</a:t>
            </a:r>
          </a:p>
          <a:p>
            <a:pPr marL="342900" indent="-342900" algn="l">
              <a:buFont typeface="Wingdings" panose="05000000000000000000" pitchFamily="2" charset="2"/>
              <a:buChar char="v"/>
            </a:pPr>
            <a:r>
              <a:rPr lang="en-US" sz="2400" b="0" i="0" dirty="0">
                <a:effectLst/>
                <a:latin typeface="Inter"/>
              </a:rPr>
              <a:t> K-Nearest Neighbors (KNN) showed strong performance in capturing local patterns, while Linear Regression demonstrated decent predictive power despite its simplicity.</a:t>
            </a:r>
          </a:p>
          <a:p>
            <a:pPr marL="342900" indent="-342900" algn="l">
              <a:buFont typeface="Wingdings" panose="05000000000000000000" pitchFamily="2" charset="2"/>
              <a:buChar char="v"/>
            </a:pPr>
            <a:r>
              <a:rPr lang="en-US" sz="2400" b="0" i="0" dirty="0">
                <a:effectLst/>
                <a:latin typeface="Inter"/>
              </a:rPr>
              <a:t> Elastic Net Regression lagged, suggesting potential for improvement through parameter tuning or feature selection strategies. </a:t>
            </a:r>
          </a:p>
          <a:p>
            <a:pPr marL="342900" indent="-342900" algn="l">
              <a:buFont typeface="Wingdings" panose="05000000000000000000" pitchFamily="2" charset="2"/>
              <a:buChar char="v"/>
            </a:pPr>
            <a:r>
              <a:rPr lang="en-US" sz="2400" b="0" i="0" dirty="0">
                <a:effectLst/>
                <a:latin typeface="Inter"/>
              </a:rPr>
              <a:t>Overall, the conclusion provides insights into the dataset characteristics and underscores the potential for enhancing predictive accuracy through further model refinement.</a:t>
            </a:r>
            <a:endParaRPr lang="en-US" sz="1800" dirty="0">
              <a:latin typeface="Century Gothic" panose="020B0502020202020204" pitchFamily="34" charset="0"/>
              <a:cs typeface="Segoe UI"/>
            </a:endParaRPr>
          </a:p>
        </p:txBody>
      </p:sp>
      <p:grpSp>
        <p:nvGrpSpPr>
          <p:cNvPr id="13" name="Decorative Dots">
            <a:extLst>
              <a:ext uri="{FF2B5EF4-FFF2-40B4-BE49-F238E27FC236}">
                <a16:creationId xmlns:a16="http://schemas.microsoft.com/office/drawing/2014/main" id="{9758200D-E992-42AF-A5B6-574899EDD05A}"/>
              </a:ext>
              <a:ext uri="{C183D7F6-B498-43B3-948B-1728B52AA6E4}">
                <adec:decorative xmlns:adec="http://schemas.microsoft.com/office/drawing/2017/decorative" val="1"/>
              </a:ext>
            </a:extLst>
          </p:cNvPr>
          <p:cNvGrpSpPr/>
          <p:nvPr/>
        </p:nvGrpSpPr>
        <p:grpSpPr>
          <a:xfrm>
            <a:off x="7185741" y="1257196"/>
            <a:ext cx="220585" cy="3816099"/>
            <a:chOff x="7185741" y="1257196"/>
            <a:chExt cx="220585" cy="3816099"/>
          </a:xfrm>
        </p:grpSpPr>
        <p:sp>
          <p:nvSpPr>
            <p:cNvPr id="11" name="Shape 25">
              <a:extLst>
                <a:ext uri="{FF2B5EF4-FFF2-40B4-BE49-F238E27FC236}">
                  <a16:creationId xmlns:a16="http://schemas.microsoft.com/office/drawing/2014/main" id="{FAF6566C-3983-4940-B3F6-20BE7DEF4435}"/>
                </a:ext>
                <a:ext uri="{C183D7F6-B498-43B3-948B-1728B52AA6E4}">
                  <adec:decorative xmlns:adec="http://schemas.microsoft.com/office/drawing/2017/decorative" val="1"/>
                </a:ext>
              </a:extLst>
            </p:cNvPr>
            <p:cNvSpPr/>
            <p:nvPr/>
          </p:nvSpPr>
          <p:spPr>
            <a:xfrm>
              <a:off x="7195311" y="1257196"/>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Shape 25">
              <a:extLst>
                <a:ext uri="{FF2B5EF4-FFF2-40B4-BE49-F238E27FC236}">
                  <a16:creationId xmlns:a16="http://schemas.microsoft.com/office/drawing/2014/main" id="{F605C3D5-2CD5-460B-93DD-EAF688D09EAE}"/>
                </a:ext>
                <a:ext uri="{C183D7F6-B498-43B3-948B-1728B52AA6E4}">
                  <adec:decorative xmlns:adec="http://schemas.microsoft.com/office/drawing/2017/decorative" val="1"/>
                </a:ext>
              </a:extLst>
            </p:cNvPr>
            <p:cNvSpPr/>
            <p:nvPr/>
          </p:nvSpPr>
          <p:spPr>
            <a:xfrm>
              <a:off x="7185741" y="4862280"/>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extBox 1">
            <a:extLst>
              <a:ext uri="{FF2B5EF4-FFF2-40B4-BE49-F238E27FC236}">
                <a16:creationId xmlns:a16="http://schemas.microsoft.com/office/drawing/2014/main" id="{F63EC34A-9BAD-CB4A-D807-41B0EED006B4}"/>
              </a:ext>
            </a:extLst>
          </p:cNvPr>
          <p:cNvSpPr txBox="1"/>
          <p:nvPr/>
        </p:nvSpPr>
        <p:spPr>
          <a:xfrm>
            <a:off x="839755" y="584239"/>
            <a:ext cx="10758687" cy="523220"/>
          </a:xfrm>
          <a:prstGeom prst="rect">
            <a:avLst/>
          </a:prstGeom>
          <a:noFill/>
        </p:spPr>
        <p:txBody>
          <a:bodyPr wrap="square" rtlCol="0">
            <a:spAutoFit/>
          </a:bodyPr>
          <a:lstStyle/>
          <a:p>
            <a:pPr algn="ctr"/>
            <a:r>
              <a:rPr lang="en-IN" sz="2800" b="1" dirty="0">
                <a:solidFill>
                  <a:schemeClr val="bg1"/>
                </a:solidFill>
              </a:rPr>
              <a:t>CONCLUSION</a:t>
            </a:r>
          </a:p>
        </p:txBody>
      </p:sp>
    </p:spTree>
    <p:extLst>
      <p:ext uri="{BB962C8B-B14F-4D97-AF65-F5344CB8AC3E}">
        <p14:creationId xmlns:p14="http://schemas.microsoft.com/office/powerpoint/2010/main" val="142194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7D60-8E51-4A37-B190-DA3122721917}"/>
              </a:ext>
            </a:extLst>
          </p:cNvPr>
          <p:cNvSpPr>
            <a:spLocks noGrp="1"/>
          </p:cNvSpPr>
          <p:nvPr>
            <p:ph type="title"/>
          </p:nvPr>
        </p:nvSpPr>
        <p:spPr/>
        <p:txBody>
          <a:bodyPr>
            <a:normAutofit/>
          </a:bodyPr>
          <a:lstStyle/>
          <a:p>
            <a:r>
              <a:rPr lang="en-US" dirty="0">
                <a:latin typeface="Century Gothic" panose="020B0502020202020204" pitchFamily="34" charset="0"/>
              </a:rPr>
              <a:t>CONTENTS</a:t>
            </a:r>
            <a:endParaRPr lang="en-US" dirty="0"/>
          </a:p>
        </p:txBody>
      </p:sp>
      <p:sp>
        <p:nvSpPr>
          <p:cNvPr id="12" name="TextBox 11">
            <a:extLst>
              <a:ext uri="{FF2B5EF4-FFF2-40B4-BE49-F238E27FC236}">
                <a16:creationId xmlns:a16="http://schemas.microsoft.com/office/drawing/2014/main" id="{F34AF06C-688F-F50A-28D5-D1947E708FA8}"/>
              </a:ext>
            </a:extLst>
          </p:cNvPr>
          <p:cNvSpPr txBox="1"/>
          <p:nvPr/>
        </p:nvSpPr>
        <p:spPr>
          <a:xfrm>
            <a:off x="6096000" y="2510707"/>
            <a:ext cx="2693437" cy="1754326"/>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bg1"/>
                </a:solidFill>
              </a:rPr>
              <a:t>Project Charter</a:t>
            </a:r>
          </a:p>
          <a:p>
            <a:pPr marL="285750" indent="-285750">
              <a:buFont typeface="Wingdings" panose="05000000000000000000" pitchFamily="2" charset="2"/>
              <a:buChar char="v"/>
            </a:pPr>
            <a:r>
              <a:rPr lang="en-IN" dirty="0">
                <a:solidFill>
                  <a:schemeClr val="bg1"/>
                </a:solidFill>
              </a:rPr>
              <a:t>Model Development</a:t>
            </a:r>
          </a:p>
          <a:p>
            <a:pPr marL="285750" indent="-285750">
              <a:buFont typeface="Wingdings" panose="05000000000000000000" pitchFamily="2" charset="2"/>
              <a:buChar char="v"/>
            </a:pPr>
            <a:r>
              <a:rPr lang="en-IN" dirty="0">
                <a:solidFill>
                  <a:schemeClr val="bg1"/>
                </a:solidFill>
              </a:rPr>
              <a:t>Ongoing progress/Analysis</a:t>
            </a:r>
          </a:p>
          <a:p>
            <a:pPr marL="285750" indent="-285750">
              <a:buFont typeface="Wingdings" panose="05000000000000000000" pitchFamily="2" charset="2"/>
              <a:buChar char="v"/>
            </a:pPr>
            <a:r>
              <a:rPr lang="en-IN" dirty="0">
                <a:solidFill>
                  <a:schemeClr val="bg1"/>
                </a:solidFill>
              </a:rPr>
              <a:t>Future work</a:t>
            </a:r>
          </a:p>
        </p:txBody>
      </p:sp>
    </p:spTree>
    <p:extLst>
      <p:ext uri="{BB962C8B-B14F-4D97-AF65-F5344CB8AC3E}">
        <p14:creationId xmlns:p14="http://schemas.microsoft.com/office/powerpoint/2010/main" val="61760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084109"/>
              </p:ext>
            </p:extLst>
          </p:nvPr>
        </p:nvGraphicFramePr>
        <p:xfrm>
          <a:off x="0" y="-673701"/>
          <a:ext cx="12192000" cy="7531701"/>
        </p:xfrm>
        <a:graphic>
          <a:graphicData uri="http://schemas.openxmlformats.org/drawingml/2006/table">
            <a:tbl>
              <a:tblPr firstRow="1" bandRow="1">
                <a:tableStyleId>{5C22544A-7EE6-4342-B048-85BDC9FD1C3A}</a:tableStyleId>
              </a:tblPr>
              <a:tblGrid>
                <a:gridCol w="5368337">
                  <a:extLst>
                    <a:ext uri="{9D8B030D-6E8A-4147-A177-3AD203B41FA5}">
                      <a16:colId xmlns:a16="http://schemas.microsoft.com/office/drawing/2014/main" val="4124991841"/>
                    </a:ext>
                  </a:extLst>
                </a:gridCol>
                <a:gridCol w="6823663">
                  <a:extLst>
                    <a:ext uri="{9D8B030D-6E8A-4147-A177-3AD203B41FA5}">
                      <a16:colId xmlns:a16="http://schemas.microsoft.com/office/drawing/2014/main" val="1402830837"/>
                    </a:ext>
                  </a:extLst>
                </a:gridCol>
              </a:tblGrid>
              <a:tr h="356228">
                <a:tc>
                  <a:txBody>
                    <a:bodyPr/>
                    <a:lstStyle/>
                    <a:p>
                      <a:r>
                        <a:rPr lang="en-US" sz="1400" dirty="0"/>
                        <a:t>Project Name: Sleep efficiency modeling</a:t>
                      </a:r>
                    </a:p>
                  </a:txBody>
                  <a:tcPr/>
                </a:tc>
                <a:tc>
                  <a:txBody>
                    <a:bodyPr/>
                    <a:lstStyle/>
                    <a:p>
                      <a:r>
                        <a:rPr lang="en-US" sz="1400" dirty="0"/>
                        <a:t>Champion:</a:t>
                      </a:r>
                    </a:p>
                  </a:txBody>
                  <a:tcPr/>
                </a:tc>
                <a:extLst>
                  <a:ext uri="{0D108BD9-81ED-4DB2-BD59-A6C34878D82A}">
                    <a16:rowId xmlns:a16="http://schemas.microsoft.com/office/drawing/2014/main" val="451069304"/>
                  </a:ext>
                </a:extLst>
              </a:tr>
              <a:tr h="356228">
                <a:tc>
                  <a:txBody>
                    <a:bodyPr/>
                    <a:lstStyle/>
                    <a:p>
                      <a:r>
                        <a:rPr lang="en-US" sz="1400" b="1" dirty="0"/>
                        <a:t>Business or Process Owner</a:t>
                      </a:r>
                      <a:r>
                        <a:rPr lang="en-US" sz="1400" dirty="0"/>
                        <a:t>: TBD</a:t>
                      </a:r>
                    </a:p>
                  </a:txBody>
                  <a:tcPr/>
                </a:tc>
                <a:tc>
                  <a:txBody>
                    <a:bodyPr/>
                    <a:lstStyle/>
                    <a:p>
                      <a:r>
                        <a:rPr lang="en-US" sz="1400" dirty="0"/>
                        <a:t>Project</a:t>
                      </a:r>
                      <a:r>
                        <a:rPr lang="en-US" sz="1400" baseline="0" dirty="0"/>
                        <a:t> Leader: </a:t>
                      </a:r>
                      <a:endParaRPr lang="en-US" sz="1400" dirty="0"/>
                    </a:p>
                  </a:txBody>
                  <a:tcPr/>
                </a:tc>
                <a:extLst>
                  <a:ext uri="{0D108BD9-81ED-4DB2-BD59-A6C34878D82A}">
                    <a16:rowId xmlns:a16="http://schemas.microsoft.com/office/drawing/2014/main" val="2336214662"/>
                  </a:ext>
                </a:extLst>
              </a:tr>
              <a:tr h="1017184">
                <a:tc>
                  <a:txBody>
                    <a:bodyPr/>
                    <a:lstStyle/>
                    <a:p>
                      <a:r>
                        <a:rPr lang="en-US" sz="1400" b="1" dirty="0"/>
                        <a:t>Problem</a:t>
                      </a:r>
                      <a:r>
                        <a:rPr lang="en-US" sz="1400" b="1" baseline="0" dirty="0"/>
                        <a:t> Statement</a:t>
                      </a:r>
                      <a:r>
                        <a:rPr lang="en-US" sz="1400" baseline="0" dirty="0"/>
                        <a:t>: </a:t>
                      </a:r>
                      <a:r>
                        <a:rPr lang="en-US" sz="1400" b="0" i="0" kern="1200" dirty="0">
                          <a:solidFill>
                            <a:schemeClr val="dk1"/>
                          </a:solidFill>
                          <a:effectLst/>
                          <a:latin typeface="+mn-lt"/>
                          <a:ea typeface="+mn-ea"/>
                          <a:cs typeface="+mn-cs"/>
                        </a:rPr>
                        <a:t>Many individuals struggle to understand and improve their sleep quality due to a lack of insights into their sleep patterns and influencing factors. This project aims to bridge that gap by analyzing sleep data to identify key determinants of sleep efficiency.</a:t>
                      </a:r>
                      <a:endParaRPr lang="en-US" sz="1400" baseline="0" dirty="0"/>
                    </a:p>
                    <a:p>
                      <a:endParaRPr lang="en-US" sz="1400" dirty="0"/>
                    </a:p>
                  </a:txBody>
                  <a:tcPr/>
                </a:tc>
                <a:tc>
                  <a:txBody>
                    <a:bodyPr/>
                    <a:lstStyle/>
                    <a:p>
                      <a:r>
                        <a:rPr lang="en-US" sz="1400" b="1" dirty="0"/>
                        <a:t>Project Goal</a:t>
                      </a:r>
                      <a:r>
                        <a:rPr lang="en-US" sz="1400" dirty="0"/>
                        <a:t>: </a:t>
                      </a:r>
                      <a:r>
                        <a:rPr lang="en-US" sz="1400" b="0" i="0" kern="1200" dirty="0">
                          <a:solidFill>
                            <a:schemeClr val="dk1"/>
                          </a:solidFill>
                          <a:effectLst/>
                          <a:latin typeface="+mn-lt"/>
                          <a:ea typeface="+mn-ea"/>
                          <a:cs typeface="+mn-cs"/>
                        </a:rPr>
                        <a:t>To develop a statistical model that can predict sleep efficiency based on various input variables. This model will serve as a foundation for developing tools that help individuals optimize their sleep quality based on personalized data analysis.</a:t>
                      </a:r>
                      <a:endParaRPr lang="en-US" sz="1400" dirty="0"/>
                    </a:p>
                  </a:txBody>
                  <a:tcPr/>
                </a:tc>
                <a:extLst>
                  <a:ext uri="{0D108BD9-81ED-4DB2-BD59-A6C34878D82A}">
                    <a16:rowId xmlns:a16="http://schemas.microsoft.com/office/drawing/2014/main" val="3870620251"/>
                  </a:ext>
                </a:extLst>
              </a:tr>
              <a:tr h="1491870">
                <a:tc>
                  <a:txBody>
                    <a:bodyPr/>
                    <a:lstStyle/>
                    <a:p>
                      <a:r>
                        <a:rPr lang="en-US" sz="1400" b="1" dirty="0"/>
                        <a:t>Business Case</a:t>
                      </a:r>
                      <a:r>
                        <a:rPr lang="en-US" sz="1400" dirty="0"/>
                        <a:t>: </a:t>
                      </a:r>
                      <a:r>
                        <a:rPr lang="en-US" sz="1400" b="0" i="0" kern="1200" dirty="0">
                          <a:solidFill>
                            <a:schemeClr val="dk1"/>
                          </a:solidFill>
                          <a:effectLst/>
                          <a:latin typeface="+mn-lt"/>
                          <a:ea typeface="+mn-ea"/>
                          <a:cs typeface="+mn-cs"/>
                        </a:rPr>
                        <a:t>This project addresses the need for better sleep quality management tools by providing a data-driven approach to sleep analysis. By offering insights into sleep patterns and predictors of sleep efficiency, it enables individuals to make informed decisions about their sleep habits, potentially improving their overall health and productivity. For businesses, this can translate into opportunities for developing health and wellness products tailored to improving sleep quality.</a:t>
                      </a:r>
                      <a:endParaRPr lang="en-US" sz="1400" dirty="0"/>
                    </a:p>
                  </a:txBody>
                  <a:tcPr/>
                </a:tc>
                <a:tc>
                  <a:txBody>
                    <a:bodyPr/>
                    <a:lstStyle/>
                    <a:p>
                      <a:r>
                        <a:rPr lang="en-US" sz="1400" b="1" dirty="0"/>
                        <a:t>Project Scope</a:t>
                      </a:r>
                      <a:r>
                        <a:rPr lang="en-US" sz="1400" dirty="0"/>
                        <a:t>: </a:t>
                      </a:r>
                      <a:r>
                        <a:rPr lang="en-US" sz="1400" b="0" i="0" kern="1200" dirty="0">
                          <a:solidFill>
                            <a:schemeClr val="dk1"/>
                          </a:solidFill>
                          <a:effectLst/>
                          <a:latin typeface="+mn-lt"/>
                          <a:ea typeface="+mn-ea"/>
                          <a:cs typeface="+mn-cs"/>
                        </a:rPr>
                        <a:t>The scope of this project includes collecting and preprocessing sleep data, developing a predictive model for sleep efficiency, and evaluating the model's accuracy. The project will focus on variables such as sleep duration, environmental factors, and lifestyle habits. It will exclude the development of physical products or medical interventions.</a:t>
                      </a:r>
                      <a:endParaRPr lang="en-US" sz="1400" dirty="0"/>
                    </a:p>
                  </a:txBody>
                  <a:tcPr/>
                </a:tc>
                <a:extLst>
                  <a:ext uri="{0D108BD9-81ED-4DB2-BD59-A6C34878D82A}">
                    <a16:rowId xmlns:a16="http://schemas.microsoft.com/office/drawing/2014/main" val="1677297188"/>
                  </a:ext>
                </a:extLst>
              </a:tr>
              <a:tr h="2102324">
                <a:tc rowSpan="2">
                  <a:txBody>
                    <a:bodyPr/>
                    <a:lstStyle/>
                    <a:p>
                      <a:endParaRPr lang="en-US" sz="1400" dirty="0"/>
                    </a:p>
                    <a:p>
                      <a:endParaRPr lang="en-US" sz="1400" dirty="0"/>
                    </a:p>
                  </a:txBody>
                  <a:tcPr/>
                </a:tc>
                <a:tc>
                  <a:txBody>
                    <a:bodyPr/>
                    <a:lstStyle/>
                    <a:p>
                      <a:r>
                        <a:rPr lang="en-US" sz="1400" b="1" dirty="0"/>
                        <a:t>Benefits</a:t>
                      </a:r>
                      <a:r>
                        <a:rPr lang="en-US" sz="1400" dirty="0"/>
                        <a:t>: </a:t>
                      </a:r>
                      <a:r>
                        <a:rPr lang="en-US" sz="1400" b="0" i="0" kern="1200" dirty="0">
                          <a:solidFill>
                            <a:schemeClr val="dk1"/>
                          </a:solidFill>
                          <a:effectLst/>
                          <a:latin typeface="+mn-lt"/>
                          <a:ea typeface="+mn-ea"/>
                          <a:cs typeface="+mn-cs"/>
                        </a:rPr>
                        <a:t>Enabling individuals to gain insights into their sleep patterns, identifying changes that could improve sleep quality, and providing a scientific basis for sleep-related advice and products. For the broader community, it contributes to the understanding of sleep health and its impact on well-being.</a:t>
                      </a:r>
                      <a:endParaRPr lang="en-US" sz="1400" dirty="0"/>
                    </a:p>
                  </a:txBody>
                  <a:tcPr/>
                </a:tc>
                <a:extLst>
                  <a:ext uri="{0D108BD9-81ED-4DB2-BD59-A6C34878D82A}">
                    <a16:rowId xmlns:a16="http://schemas.microsoft.com/office/drawing/2014/main" val="2968365323"/>
                  </a:ext>
                </a:extLst>
              </a:tr>
              <a:tr h="1333641">
                <a:tc vMerge="1">
                  <a:txBody>
                    <a:bodyPr/>
                    <a:lstStyle/>
                    <a:p>
                      <a:endParaRPr lang="en-US" dirty="0"/>
                    </a:p>
                  </a:txBody>
                  <a:tcPr/>
                </a:tc>
                <a:tc>
                  <a:txBody>
                    <a:bodyPr/>
                    <a:lstStyle/>
                    <a:p>
                      <a:endParaRPr lang="en-US" sz="1400" dirty="0"/>
                    </a:p>
                  </a:txBody>
                  <a:tcPr/>
                </a:tc>
                <a:extLst>
                  <a:ext uri="{0D108BD9-81ED-4DB2-BD59-A6C34878D82A}">
                    <a16:rowId xmlns:a16="http://schemas.microsoft.com/office/drawing/2014/main" val="3128204458"/>
                  </a:ext>
                </a:extLst>
              </a:tr>
            </a:tbl>
          </a:graphicData>
        </a:graphic>
      </p:graphicFrame>
    </p:spTree>
    <p:extLst>
      <p:ext uri="{BB962C8B-B14F-4D97-AF65-F5344CB8AC3E}">
        <p14:creationId xmlns:p14="http://schemas.microsoft.com/office/powerpoint/2010/main" val="42289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B3A4-8B5A-4439-9A17-05668B05C3FC}"/>
              </a:ext>
            </a:extLst>
          </p:cNvPr>
          <p:cNvSpPr>
            <a:spLocks noGrp="1"/>
          </p:cNvSpPr>
          <p:nvPr>
            <p:ph type="title"/>
          </p:nvPr>
        </p:nvSpPr>
        <p:spPr>
          <a:xfrm>
            <a:off x="209550" y="0"/>
            <a:ext cx="11772900" cy="1325563"/>
          </a:xfrm>
        </p:spPr>
        <p:txBody>
          <a:bodyPr>
            <a:normAutofit/>
          </a:bodyPr>
          <a:lstStyle/>
          <a:p>
            <a:r>
              <a:rPr lang="en-US" sz="3050" dirty="0"/>
              <a:t>DATASET OVERVIEW</a:t>
            </a:r>
          </a:p>
        </p:txBody>
      </p:sp>
      <p:sp>
        <p:nvSpPr>
          <p:cNvPr id="3" name="TextBox 2">
            <a:extLst>
              <a:ext uri="{FF2B5EF4-FFF2-40B4-BE49-F238E27FC236}">
                <a16:creationId xmlns:a16="http://schemas.microsoft.com/office/drawing/2014/main" id="{DA60BD24-9061-3F1B-F621-D2D1A128DF30}"/>
              </a:ext>
            </a:extLst>
          </p:cNvPr>
          <p:cNvSpPr txBox="1"/>
          <p:nvPr/>
        </p:nvSpPr>
        <p:spPr>
          <a:xfrm>
            <a:off x="1894114" y="1866123"/>
            <a:ext cx="9237306" cy="347787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rPr>
              <a:t>The dataset on sleep efficiency, hosted on Kaggle, tracks sleep data collected from wearable devices over multiple nights for various individuals. </a:t>
            </a:r>
          </a:p>
          <a:p>
            <a:pPr marL="285750" indent="-285750">
              <a:buFont typeface="Wingdings" panose="05000000000000000000" pitchFamily="2" charset="2"/>
              <a:buChar char="v"/>
            </a:pPr>
            <a:r>
              <a:rPr lang="en-US" sz="2000" dirty="0">
                <a:solidFill>
                  <a:schemeClr val="bg1"/>
                </a:solidFill>
              </a:rPr>
              <a:t>It aims to analyze sleep quality, particularly focusing on the efficiency of sleep each night. </a:t>
            </a:r>
          </a:p>
          <a:p>
            <a:pPr marL="285750" indent="-285750">
              <a:buFont typeface="Wingdings" panose="05000000000000000000" pitchFamily="2" charset="2"/>
              <a:buChar char="v"/>
            </a:pPr>
            <a:r>
              <a:rPr lang="en-US" sz="2000" dirty="0">
                <a:solidFill>
                  <a:schemeClr val="bg1"/>
                </a:solidFill>
              </a:rPr>
              <a:t>The dataset encompasses several key metrics, including the duration of sleep, periods of wakefulness, and overall sleep efficiency percentages. </a:t>
            </a:r>
          </a:p>
          <a:p>
            <a:pPr marL="285750" indent="-285750">
              <a:buFont typeface="Wingdings" panose="05000000000000000000" pitchFamily="2" charset="2"/>
              <a:buChar char="v"/>
            </a:pPr>
            <a:r>
              <a:rPr lang="en-US" sz="2000" dirty="0">
                <a:solidFill>
                  <a:schemeClr val="bg1"/>
                </a:solidFill>
              </a:rPr>
              <a:t>With a structure designed for detailed analysis, the data can support investigations into sleep patterns, influences on sleep quality, and potential interventions to improve sleep health</a:t>
            </a:r>
            <a:endParaRPr lang="en-IN" sz="2000" dirty="0">
              <a:solidFill>
                <a:schemeClr val="bg1"/>
              </a:solidFill>
            </a:endParaRPr>
          </a:p>
        </p:txBody>
      </p:sp>
    </p:spTree>
    <p:extLst>
      <p:ext uri="{BB962C8B-B14F-4D97-AF65-F5344CB8AC3E}">
        <p14:creationId xmlns:p14="http://schemas.microsoft.com/office/powerpoint/2010/main" val="109410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F0C486-73F3-4108-BB64-D9990346CF0A}"/>
              </a:ext>
            </a:extLst>
          </p:cNvPr>
          <p:cNvSpPr>
            <a:spLocks noGrp="1"/>
          </p:cNvSpPr>
          <p:nvPr>
            <p:ph type="body" sz="quarter" idx="10"/>
          </p:nvPr>
        </p:nvSpPr>
        <p:spPr>
          <a:xfrm>
            <a:off x="7940842" y="186612"/>
            <a:ext cx="3657600" cy="6189475"/>
          </a:xfrm>
        </p:spPr>
        <p:txBody>
          <a:bodyPr>
            <a:normAutofit fontScale="47500" lnSpcReduction="20000"/>
          </a:bodyPr>
          <a:lstStyle/>
          <a:p>
            <a:pPr algn="l"/>
            <a:r>
              <a:rPr lang="en-US" sz="3800" b="1" i="0" dirty="0">
                <a:solidFill>
                  <a:srgbClr val="E8EAED"/>
                </a:solidFill>
                <a:effectLst/>
                <a:latin typeface="Century Gothic" panose="020B0502020202020204" pitchFamily="34" charset="0"/>
              </a:rPr>
              <a:t>The Predictors</a:t>
            </a:r>
          </a:p>
          <a:p>
            <a:pPr algn="l"/>
            <a:r>
              <a:rPr lang="en-US" sz="2900" b="1" i="1" u="sng" dirty="0">
                <a:solidFill>
                  <a:srgbClr val="9AA0A6"/>
                </a:solidFill>
                <a:effectLst/>
                <a:latin typeface="Century Gothic" panose="020B0502020202020204" pitchFamily="34" charset="0"/>
              </a:rPr>
              <a:t>AGE</a:t>
            </a:r>
            <a:r>
              <a:rPr lang="en-US" sz="2900" b="1" i="0" dirty="0">
                <a:solidFill>
                  <a:srgbClr val="9AA0A6"/>
                </a:solidFill>
                <a:effectLst/>
                <a:latin typeface="Century Gothic" panose="020B0502020202020204" pitchFamily="34" charset="0"/>
              </a:rPr>
              <a:t>:</a:t>
            </a:r>
            <a:r>
              <a:rPr lang="en-US" sz="2900" b="0" i="0" dirty="0">
                <a:solidFill>
                  <a:srgbClr val="9AA0A6"/>
                </a:solidFill>
                <a:effectLst/>
                <a:latin typeface="Century Gothic" panose="020B0502020202020204" pitchFamily="34" charset="0"/>
              </a:rPr>
              <a:t> age of the test subject in years</a:t>
            </a:r>
          </a:p>
          <a:p>
            <a:pPr algn="l"/>
            <a:r>
              <a:rPr lang="en-US" sz="2900" b="1" i="1" u="sng" dirty="0">
                <a:solidFill>
                  <a:srgbClr val="9AA0A6"/>
                </a:solidFill>
                <a:effectLst/>
                <a:latin typeface="Century Gothic" panose="020B0502020202020204" pitchFamily="34" charset="0"/>
              </a:rPr>
              <a:t>GENDER: </a:t>
            </a:r>
            <a:r>
              <a:rPr lang="en-US" sz="2900" b="0" i="0" dirty="0">
                <a:solidFill>
                  <a:srgbClr val="9AA0A6"/>
                </a:solidFill>
                <a:effectLst/>
                <a:latin typeface="Century Gothic" panose="020B0502020202020204" pitchFamily="34" charset="0"/>
              </a:rPr>
              <a:t>gender of a test subject (Female/Male)</a:t>
            </a:r>
          </a:p>
          <a:p>
            <a:pPr algn="l"/>
            <a:r>
              <a:rPr lang="en-US" sz="2900" b="1" i="1" u="sng" dirty="0">
                <a:solidFill>
                  <a:srgbClr val="9AA0A6"/>
                </a:solidFill>
                <a:effectLst/>
                <a:latin typeface="Century Gothic" panose="020B0502020202020204" pitchFamily="34" charset="0"/>
              </a:rPr>
              <a:t>SLEEP_DURATION:</a:t>
            </a:r>
            <a:r>
              <a:rPr lang="en-US" sz="2900" b="0" i="1" u="sng" dirty="0">
                <a:solidFill>
                  <a:srgbClr val="9AA0A6"/>
                </a:solidFill>
                <a:effectLst/>
                <a:latin typeface="Century Gothic" panose="020B0502020202020204" pitchFamily="34" charset="0"/>
              </a:rPr>
              <a:t> </a:t>
            </a:r>
            <a:r>
              <a:rPr lang="en-US" sz="2900" b="0" i="0" dirty="0">
                <a:solidFill>
                  <a:srgbClr val="9AA0A6"/>
                </a:solidFill>
                <a:effectLst/>
                <a:latin typeface="Century Gothic" panose="020B0502020202020204" pitchFamily="34" charset="0"/>
              </a:rPr>
              <a:t>the total amount of time the test subject slept (in hours)</a:t>
            </a:r>
          </a:p>
          <a:p>
            <a:pPr algn="l">
              <a:buNone/>
            </a:pPr>
            <a:r>
              <a:rPr lang="en-US" sz="2900" b="1" i="1" u="sng" dirty="0">
                <a:solidFill>
                  <a:srgbClr val="9AA0A6"/>
                </a:solidFill>
                <a:effectLst/>
                <a:latin typeface="Century Gothic" panose="020B0502020202020204" pitchFamily="34" charset="0"/>
              </a:rPr>
              <a:t>SLEEP_EFFICIENCY:</a:t>
            </a:r>
            <a:r>
              <a:rPr lang="en-US" sz="2900" b="0" i="1" u="sng" dirty="0">
                <a:solidFill>
                  <a:srgbClr val="9AA0A6"/>
                </a:solidFill>
                <a:effectLst/>
                <a:latin typeface="Century Gothic" panose="020B0502020202020204" pitchFamily="34" charset="0"/>
              </a:rPr>
              <a:t> </a:t>
            </a:r>
            <a:r>
              <a:rPr lang="en-US" sz="2900" b="0" i="0" dirty="0">
                <a:solidFill>
                  <a:srgbClr val="9AA0A6"/>
                </a:solidFill>
                <a:effectLst/>
                <a:latin typeface="Century Gothic" panose="020B0502020202020204" pitchFamily="34" charset="0"/>
              </a:rPr>
              <a:t>a measure of the proportion of time in bed spent asleep</a:t>
            </a:r>
          </a:p>
          <a:p>
            <a:pPr algn="l">
              <a:buNone/>
            </a:pPr>
            <a:r>
              <a:rPr lang="en-US" sz="2900" b="1" i="1" u="sng" dirty="0">
                <a:solidFill>
                  <a:srgbClr val="9AA0A6"/>
                </a:solidFill>
                <a:effectLst/>
                <a:latin typeface="Century Gothic" panose="020B0502020202020204" pitchFamily="34" charset="0"/>
              </a:rPr>
              <a:t>REM_SLEEP_PERCENTAGE</a:t>
            </a:r>
            <a:r>
              <a:rPr lang="en-US" sz="2900" b="1" i="0" dirty="0">
                <a:solidFill>
                  <a:srgbClr val="9AA0A6"/>
                </a:solidFill>
                <a:effectLst/>
                <a:latin typeface="Century Gothic" panose="020B0502020202020204" pitchFamily="34" charset="0"/>
              </a:rPr>
              <a:t>:</a:t>
            </a:r>
            <a:r>
              <a:rPr lang="en-US" sz="2900" b="0" i="0" dirty="0">
                <a:solidFill>
                  <a:srgbClr val="9AA0A6"/>
                </a:solidFill>
                <a:effectLst/>
                <a:latin typeface="Century Gothic" panose="020B0502020202020204" pitchFamily="34" charset="0"/>
              </a:rPr>
              <a:t> the percentage of total sleep time spent in REM sleep</a:t>
            </a:r>
          </a:p>
          <a:p>
            <a:pPr algn="l">
              <a:buNone/>
            </a:pPr>
            <a:r>
              <a:rPr lang="en-US" sz="2900" b="1" i="1" u="sng" dirty="0">
                <a:solidFill>
                  <a:srgbClr val="9AA0A6"/>
                </a:solidFill>
                <a:effectLst/>
                <a:latin typeface="Century Gothic" panose="020B0502020202020204" pitchFamily="34" charset="0"/>
              </a:rPr>
              <a:t>DEEP_SLEEP_PERCENTAGE</a:t>
            </a:r>
            <a:r>
              <a:rPr lang="en-US" sz="2900" b="1" i="0" dirty="0">
                <a:solidFill>
                  <a:srgbClr val="9AA0A6"/>
                </a:solidFill>
                <a:effectLst/>
                <a:latin typeface="Century Gothic" panose="020B0502020202020204" pitchFamily="34" charset="0"/>
              </a:rPr>
              <a:t>:</a:t>
            </a:r>
            <a:r>
              <a:rPr lang="en-US" sz="2900" b="0" i="0" dirty="0">
                <a:solidFill>
                  <a:srgbClr val="9AA0A6"/>
                </a:solidFill>
                <a:effectLst/>
                <a:latin typeface="Century Gothic" panose="020B0502020202020204" pitchFamily="34" charset="0"/>
              </a:rPr>
              <a:t> the percentage of total sleep time spent in deep sleep</a:t>
            </a:r>
          </a:p>
          <a:p>
            <a:pPr algn="l"/>
            <a:r>
              <a:rPr lang="en-US" sz="2900" b="1" i="1" u="sng" dirty="0">
                <a:solidFill>
                  <a:srgbClr val="9AA0A6"/>
                </a:solidFill>
                <a:effectLst/>
                <a:latin typeface="Century Gothic" panose="020B0502020202020204" pitchFamily="34" charset="0"/>
              </a:rPr>
              <a:t>LIGHT_SLEEP_PERCENTAGE</a:t>
            </a:r>
            <a:r>
              <a:rPr lang="en-US" sz="2900" b="1" i="0" dirty="0">
                <a:solidFill>
                  <a:srgbClr val="9AA0A6"/>
                </a:solidFill>
                <a:effectLst/>
                <a:latin typeface="Century Gothic" panose="020B0502020202020204" pitchFamily="34" charset="0"/>
              </a:rPr>
              <a:t>:</a:t>
            </a:r>
            <a:r>
              <a:rPr lang="en-US" sz="2900" b="0" i="0" dirty="0">
                <a:solidFill>
                  <a:srgbClr val="9AA0A6"/>
                </a:solidFill>
                <a:effectLst/>
                <a:latin typeface="Century Gothic" panose="020B0502020202020204" pitchFamily="34" charset="0"/>
              </a:rPr>
              <a:t> the percentage of total sleep time spent in light sleep</a:t>
            </a:r>
          </a:p>
          <a:p>
            <a:pPr algn="l"/>
            <a:r>
              <a:rPr lang="en-US" sz="2900" b="1" i="1" u="sng" dirty="0">
                <a:solidFill>
                  <a:srgbClr val="9AA0A6"/>
                </a:solidFill>
                <a:effectLst/>
                <a:latin typeface="Century Gothic" panose="020B0502020202020204" pitchFamily="34" charset="0"/>
              </a:rPr>
              <a:t>AWAKENINGS</a:t>
            </a:r>
            <a:r>
              <a:rPr lang="en-US" sz="2900" b="1" i="0" dirty="0">
                <a:solidFill>
                  <a:srgbClr val="9AA0A6"/>
                </a:solidFill>
                <a:effectLst/>
                <a:latin typeface="Century Gothic" panose="020B0502020202020204" pitchFamily="34" charset="0"/>
              </a:rPr>
              <a:t>:</a:t>
            </a:r>
            <a:r>
              <a:rPr lang="en-US" sz="2900" b="0" i="0" dirty="0">
                <a:solidFill>
                  <a:srgbClr val="9AA0A6"/>
                </a:solidFill>
                <a:effectLst/>
                <a:latin typeface="Century Gothic" panose="020B0502020202020204" pitchFamily="34" charset="0"/>
              </a:rPr>
              <a:t> the number of times the test subject wakes up during the night</a:t>
            </a:r>
          </a:p>
          <a:p>
            <a:pPr algn="l"/>
            <a:r>
              <a:rPr lang="en-US" sz="2900" b="1" i="1" u="sng" dirty="0">
                <a:solidFill>
                  <a:srgbClr val="9AA0A6"/>
                </a:solidFill>
                <a:effectLst/>
                <a:latin typeface="Century Gothic" panose="020B0502020202020204" pitchFamily="34" charset="0"/>
              </a:rPr>
              <a:t>CAFFEINE_CONSUMPTION:</a:t>
            </a:r>
            <a:r>
              <a:rPr lang="en-US" sz="2900" b="0" i="1" u="sng" dirty="0">
                <a:solidFill>
                  <a:srgbClr val="9AA0A6"/>
                </a:solidFill>
                <a:effectLst/>
                <a:latin typeface="Century Gothic" panose="020B0502020202020204" pitchFamily="34" charset="0"/>
              </a:rPr>
              <a:t> </a:t>
            </a:r>
            <a:r>
              <a:rPr lang="en-US" sz="2900" b="0" i="0" dirty="0">
                <a:solidFill>
                  <a:srgbClr val="9AA0A6"/>
                </a:solidFill>
                <a:effectLst/>
                <a:latin typeface="Century Gothic" panose="020B0502020202020204" pitchFamily="34" charset="0"/>
              </a:rPr>
              <a:t>the amount of caffeine consumed in the 24 hours before bedtime (in mg)</a:t>
            </a:r>
          </a:p>
          <a:p>
            <a:pPr algn="l"/>
            <a:r>
              <a:rPr lang="en-US" sz="2900" b="1" i="1" u="sng" dirty="0">
                <a:solidFill>
                  <a:srgbClr val="9AA0A6"/>
                </a:solidFill>
                <a:effectLst/>
                <a:latin typeface="Century Gothic" panose="020B0502020202020204" pitchFamily="34" charset="0"/>
              </a:rPr>
              <a:t>ALCOHOL_CONSUMPTION:</a:t>
            </a:r>
            <a:r>
              <a:rPr lang="en-US" sz="2900" b="0" i="1" u="sng" dirty="0">
                <a:solidFill>
                  <a:srgbClr val="9AA0A6"/>
                </a:solidFill>
                <a:effectLst/>
                <a:latin typeface="Century Gothic" panose="020B0502020202020204" pitchFamily="34" charset="0"/>
              </a:rPr>
              <a:t> </a:t>
            </a:r>
            <a:r>
              <a:rPr lang="en-US" sz="2900" b="0" i="0" dirty="0">
                <a:solidFill>
                  <a:srgbClr val="9AA0A6"/>
                </a:solidFill>
                <a:effectLst/>
                <a:latin typeface="Century Gothic" panose="020B0502020202020204" pitchFamily="34" charset="0"/>
              </a:rPr>
              <a:t>the amount of caffeine consumed in the 24 hours before bedtime (in mg)</a:t>
            </a:r>
          </a:p>
          <a:p>
            <a:pPr algn="l"/>
            <a:r>
              <a:rPr lang="en-US" sz="2900" b="1" i="1" u="sng" dirty="0">
                <a:solidFill>
                  <a:srgbClr val="9AA0A6"/>
                </a:solidFill>
                <a:effectLst/>
                <a:latin typeface="Century Gothic" panose="020B0502020202020204" pitchFamily="34" charset="0"/>
              </a:rPr>
              <a:t>SMOKING_STATUS:</a:t>
            </a:r>
            <a:r>
              <a:rPr lang="en-US" sz="2900" b="0" i="1" u="sng" dirty="0">
                <a:solidFill>
                  <a:srgbClr val="9AA0A6"/>
                </a:solidFill>
                <a:effectLst/>
                <a:latin typeface="Century Gothic" panose="020B0502020202020204" pitchFamily="34" charset="0"/>
              </a:rPr>
              <a:t> </a:t>
            </a:r>
            <a:r>
              <a:rPr lang="en-US" sz="2900" b="0" i="0" dirty="0">
                <a:solidFill>
                  <a:srgbClr val="9AA0A6"/>
                </a:solidFill>
                <a:effectLst/>
                <a:latin typeface="Century Gothic" panose="020B0502020202020204" pitchFamily="34" charset="0"/>
              </a:rPr>
              <a:t>whether or not the test subject smokes (Yes/No)</a:t>
            </a:r>
          </a:p>
          <a:p>
            <a:pPr algn="l"/>
            <a:r>
              <a:rPr lang="en-US" sz="2900" b="1" i="1" u="sng" dirty="0">
                <a:solidFill>
                  <a:srgbClr val="9AA0A6"/>
                </a:solidFill>
                <a:effectLst/>
                <a:latin typeface="Century Gothic" panose="020B0502020202020204" pitchFamily="34" charset="0"/>
              </a:rPr>
              <a:t>EXERCISE_FREQUENCY:</a:t>
            </a:r>
            <a:r>
              <a:rPr lang="en-US" sz="2900" b="0" i="1" u="sng" dirty="0">
                <a:solidFill>
                  <a:srgbClr val="9AA0A6"/>
                </a:solidFill>
                <a:effectLst/>
                <a:latin typeface="Century Gothic" panose="020B0502020202020204" pitchFamily="34" charset="0"/>
              </a:rPr>
              <a:t> </a:t>
            </a:r>
            <a:r>
              <a:rPr lang="en-US" sz="2900" b="0" i="0" dirty="0">
                <a:solidFill>
                  <a:srgbClr val="9AA0A6"/>
                </a:solidFill>
                <a:effectLst/>
                <a:latin typeface="Century Gothic" panose="020B0502020202020204" pitchFamily="34" charset="0"/>
              </a:rPr>
              <a:t>the number of times the test subject exercises each week</a:t>
            </a:r>
          </a:p>
          <a:p>
            <a:endParaRPr lang="en-US" dirty="0">
              <a:latin typeface="Century Gothic" panose="020B0502020202020204" pitchFamily="34" charset="0"/>
              <a:cs typeface="Segoe UI"/>
            </a:endParaRPr>
          </a:p>
        </p:txBody>
      </p:sp>
      <p:grpSp>
        <p:nvGrpSpPr>
          <p:cNvPr id="13" name="Decorative Dots">
            <a:extLst>
              <a:ext uri="{FF2B5EF4-FFF2-40B4-BE49-F238E27FC236}">
                <a16:creationId xmlns:a16="http://schemas.microsoft.com/office/drawing/2014/main" id="{9758200D-E992-42AF-A5B6-574899EDD05A}"/>
              </a:ext>
              <a:ext uri="{C183D7F6-B498-43B3-948B-1728B52AA6E4}">
                <adec:decorative xmlns:adec="http://schemas.microsoft.com/office/drawing/2017/decorative" val="1"/>
              </a:ext>
            </a:extLst>
          </p:cNvPr>
          <p:cNvGrpSpPr/>
          <p:nvPr/>
        </p:nvGrpSpPr>
        <p:grpSpPr>
          <a:xfrm>
            <a:off x="7185741" y="1257196"/>
            <a:ext cx="220585" cy="3816099"/>
            <a:chOff x="7185741" y="1257196"/>
            <a:chExt cx="220585" cy="3816099"/>
          </a:xfrm>
        </p:grpSpPr>
        <p:sp>
          <p:nvSpPr>
            <p:cNvPr id="11" name="Shape 25">
              <a:extLst>
                <a:ext uri="{FF2B5EF4-FFF2-40B4-BE49-F238E27FC236}">
                  <a16:creationId xmlns:a16="http://schemas.microsoft.com/office/drawing/2014/main" id="{FAF6566C-3983-4940-B3F6-20BE7DEF4435}"/>
                </a:ext>
                <a:ext uri="{C183D7F6-B498-43B3-948B-1728B52AA6E4}">
                  <adec:decorative xmlns:adec="http://schemas.microsoft.com/office/drawing/2017/decorative" val="1"/>
                </a:ext>
              </a:extLst>
            </p:cNvPr>
            <p:cNvSpPr/>
            <p:nvPr/>
          </p:nvSpPr>
          <p:spPr>
            <a:xfrm>
              <a:off x="7195311" y="1257196"/>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Shape 25">
              <a:extLst>
                <a:ext uri="{FF2B5EF4-FFF2-40B4-BE49-F238E27FC236}">
                  <a16:creationId xmlns:a16="http://schemas.microsoft.com/office/drawing/2014/main" id="{F605C3D5-2CD5-460B-93DD-EAF688D09EAE}"/>
                </a:ext>
                <a:ext uri="{C183D7F6-B498-43B3-948B-1728B52AA6E4}">
                  <adec:decorative xmlns:adec="http://schemas.microsoft.com/office/drawing/2017/decorative" val="1"/>
                </a:ext>
              </a:extLst>
            </p:cNvPr>
            <p:cNvSpPr/>
            <p:nvPr/>
          </p:nvSpPr>
          <p:spPr>
            <a:xfrm>
              <a:off x="7185741" y="4862280"/>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1026" name="Picture 2">
            <a:extLst>
              <a:ext uri="{FF2B5EF4-FFF2-40B4-BE49-F238E27FC236}">
                <a16:creationId xmlns:a16="http://schemas.microsoft.com/office/drawing/2014/main" id="{68016704-2139-B676-457A-AA96ED956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3967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29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C624-5920-4035-8BC4-EB6A7CFB8304}"/>
              </a:ext>
            </a:extLst>
          </p:cNvPr>
          <p:cNvSpPr>
            <a:spLocks noGrp="1"/>
          </p:cNvSpPr>
          <p:nvPr>
            <p:ph type="title"/>
          </p:nvPr>
        </p:nvSpPr>
        <p:spPr>
          <a:xfrm>
            <a:off x="838200" y="0"/>
            <a:ext cx="10515600" cy="1325563"/>
          </a:xfrm>
        </p:spPr>
        <p:txBody>
          <a:bodyPr/>
          <a:lstStyle/>
          <a:p>
            <a:r>
              <a:rPr lang="en-US" dirty="0">
                <a:latin typeface="Century Gothic" panose="020B0502020202020204" pitchFamily="34" charset="0"/>
              </a:rPr>
              <a:t>DATA COLLECTION</a:t>
            </a:r>
            <a:endParaRPr lang="en-US" dirty="0"/>
          </a:p>
        </p:txBody>
      </p:sp>
      <p:sp>
        <p:nvSpPr>
          <p:cNvPr id="8" name="Decorative Dot">
            <a:extLst>
              <a:ext uri="{FF2B5EF4-FFF2-40B4-BE49-F238E27FC236}">
                <a16:creationId xmlns:a16="http://schemas.microsoft.com/office/drawing/2014/main" id="{2E1774B1-1D5E-4A85-AE2E-8D3F81F612F4}"/>
              </a:ext>
              <a:ext uri="{C183D7F6-B498-43B3-948B-1728B52AA6E4}">
                <adec:decorative xmlns:adec="http://schemas.microsoft.com/office/drawing/2017/decorative" val="1"/>
              </a:ext>
            </a:extLst>
          </p:cNvPr>
          <p:cNvSpPr/>
          <p:nvPr/>
        </p:nvSpPr>
        <p:spPr>
          <a:xfrm>
            <a:off x="535302" y="4418619"/>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050" name="Picture 2" descr="No description has been provided for this image">
            <a:extLst>
              <a:ext uri="{FF2B5EF4-FFF2-40B4-BE49-F238E27FC236}">
                <a16:creationId xmlns:a16="http://schemas.microsoft.com/office/drawing/2014/main" id="{8AD7B756-EB63-CB78-4257-75FDCD067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45" y="1875453"/>
            <a:ext cx="10667653" cy="48666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0E20811-1717-AB58-251F-CF31D4175EB9}"/>
              </a:ext>
            </a:extLst>
          </p:cNvPr>
          <p:cNvSpPr txBox="1"/>
          <p:nvPr/>
        </p:nvSpPr>
        <p:spPr>
          <a:xfrm>
            <a:off x="989045" y="1418253"/>
            <a:ext cx="10667653" cy="369332"/>
          </a:xfrm>
          <a:prstGeom prst="rect">
            <a:avLst/>
          </a:prstGeom>
          <a:noFill/>
        </p:spPr>
        <p:txBody>
          <a:bodyPr wrap="square" rtlCol="0">
            <a:spAutoFit/>
          </a:bodyPr>
          <a:lstStyle/>
          <a:p>
            <a:pPr algn="ctr"/>
            <a:r>
              <a:rPr lang="en-IN" dirty="0">
                <a:solidFill>
                  <a:schemeClr val="bg1"/>
                </a:solidFill>
              </a:rPr>
              <a:t>Below graph represents the missing and present data plotted from the 450 observations.  </a:t>
            </a:r>
          </a:p>
        </p:txBody>
      </p:sp>
    </p:spTree>
    <p:extLst>
      <p:ext uri="{BB962C8B-B14F-4D97-AF65-F5344CB8AC3E}">
        <p14:creationId xmlns:p14="http://schemas.microsoft.com/office/powerpoint/2010/main" val="282035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A6A7-3F70-4C2F-A2DE-B56B0B5505BF}"/>
              </a:ext>
            </a:extLst>
          </p:cNvPr>
          <p:cNvSpPr>
            <a:spLocks noGrp="1"/>
          </p:cNvSpPr>
          <p:nvPr>
            <p:ph type="title"/>
          </p:nvPr>
        </p:nvSpPr>
        <p:spPr>
          <a:xfrm>
            <a:off x="2784297" y="0"/>
            <a:ext cx="6774342" cy="798512"/>
          </a:xfrm>
        </p:spPr>
        <p:txBody>
          <a:bodyPr>
            <a:normAutofit/>
          </a:bodyPr>
          <a:lstStyle/>
          <a:p>
            <a:pPr algn="ctr"/>
            <a:r>
              <a:rPr lang="en-US" dirty="0"/>
              <a:t>Exploratory data analysis</a:t>
            </a:r>
          </a:p>
        </p:txBody>
      </p:sp>
      <p:sp>
        <p:nvSpPr>
          <p:cNvPr id="7" name="Text Placeholder 4">
            <a:extLst>
              <a:ext uri="{FF2B5EF4-FFF2-40B4-BE49-F238E27FC236}">
                <a16:creationId xmlns:a16="http://schemas.microsoft.com/office/drawing/2014/main" id="{04D8CB60-51F9-4994-A567-EA8DB2654506}"/>
              </a:ext>
            </a:extLst>
          </p:cNvPr>
          <p:cNvSpPr>
            <a:spLocks noGrp="1"/>
          </p:cNvSpPr>
          <p:nvPr>
            <p:ph type="body" sz="quarter" idx="16"/>
          </p:nvPr>
        </p:nvSpPr>
        <p:spPr>
          <a:xfrm>
            <a:off x="5175877" y="1313230"/>
            <a:ext cx="2871537" cy="1337739"/>
          </a:xfrm>
        </p:spPr>
        <p:txBody>
          <a:bodyPr/>
          <a:lstStyle/>
          <a:p>
            <a:r>
              <a:rPr lang="en-US" dirty="0"/>
              <a:t>Sleep Efficiency Distribution</a:t>
            </a:r>
          </a:p>
        </p:txBody>
      </p:sp>
      <p:sp>
        <p:nvSpPr>
          <p:cNvPr id="11" name="Try It" descr="TRY IT YOURSELF WITH ANY OF THESE MODELS">
            <a:extLst>
              <a:ext uri="{FF2B5EF4-FFF2-40B4-BE49-F238E27FC236}">
                <a16:creationId xmlns:a16="http://schemas.microsoft.com/office/drawing/2014/main" id="{C141F92E-434A-4361-B9D7-F9A3AE7C8FBF}"/>
              </a:ext>
            </a:extLst>
          </p:cNvPr>
          <p:cNvSpPr txBox="1">
            <a:spLocks/>
          </p:cNvSpPr>
          <p:nvPr/>
        </p:nvSpPr>
        <p:spPr>
          <a:xfrm>
            <a:off x="9377011" y="5587732"/>
            <a:ext cx="2495144" cy="83382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2000"/>
              </a:spcAft>
              <a:buClrTx/>
              <a:buSzTx/>
              <a:buFont typeface="Arial" panose="020B0604020202020204" pitchFamily="34" charset="0"/>
              <a:buNone/>
              <a:tabLst/>
              <a:defRPr/>
            </a:pPr>
            <a:r>
              <a:rPr kumimoji="0" lang="en-US" sz="1600" i="0" u="none" strike="noStrike" kern="1200" cap="none" spc="0" normalizeH="0" baseline="0" noProof="0" dirty="0">
                <a:ln>
                  <a:noFill/>
                </a:ln>
                <a:solidFill>
                  <a:schemeClr val="bg1"/>
                </a:solidFill>
                <a:effectLst/>
                <a:uLnTx/>
                <a:uFillTx/>
                <a:latin typeface="Century Gothic" panose="020B0502020202020204" pitchFamily="34" charset="0"/>
              </a:rPr>
              <a:t>TRY IT YOURSELF WITH </a:t>
            </a:r>
            <a:r>
              <a:rPr lang="en-US" sz="1600" dirty="0">
                <a:solidFill>
                  <a:schemeClr val="bg1"/>
                </a:solidFill>
                <a:latin typeface="Century Gothic" panose="020B0502020202020204" pitchFamily="34" charset="0"/>
              </a:rPr>
              <a:t>ANY OF THESE MODELS</a:t>
            </a:r>
            <a:endParaRPr kumimoji="0" lang="en-US" sz="1600" i="0" u="none" strike="noStrike" kern="1200" cap="none" spc="0" normalizeH="0" baseline="0" noProof="0" dirty="0">
              <a:ln>
                <a:noFill/>
              </a:ln>
              <a:solidFill>
                <a:schemeClr val="bg1"/>
              </a:solidFill>
              <a:effectLst/>
              <a:uLnTx/>
              <a:uFillTx/>
              <a:latin typeface="Century Gothic" panose="020B0502020202020204" pitchFamily="34" charset="0"/>
            </a:endParaRPr>
          </a:p>
        </p:txBody>
      </p:sp>
      <p:pic>
        <p:nvPicPr>
          <p:cNvPr id="4098" name="Picture 2" descr="No description has been provided for this image">
            <a:extLst>
              <a:ext uri="{FF2B5EF4-FFF2-40B4-BE49-F238E27FC236}">
                <a16:creationId xmlns:a16="http://schemas.microsoft.com/office/drawing/2014/main" id="{38817813-8A0C-35B0-4443-50A6345F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26" y="2248678"/>
            <a:ext cx="11132884" cy="4172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14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1000"/>
                                        <p:tgtEl>
                                          <p:spTgt spid="11"/>
                                        </p:tgtEl>
                                      </p:cBhvr>
                                    </p:animEffect>
                                  </p:childTnLst>
                                </p:cTn>
                              </p:par>
                            </p:childTnLst>
                          </p:cTn>
                        </p:par>
                        <p:par>
                          <p:cTn id="8" fill="hold">
                            <p:stCondLst>
                              <p:cond delay="1000"/>
                            </p:stCondLst>
                            <p:childTnLst>
                              <p:par>
                                <p:cTn id="9" presetID="26" presetClass="emph" presetSubtype="0" fill="hold" grpId="1" nodeType="afterEffect">
                                  <p:stCondLst>
                                    <p:cond delay="0"/>
                                  </p:stCondLst>
                                  <p:childTnLst>
                                    <p:animEffect transition="out" filter="fade">
                                      <p:cBhvr>
                                        <p:cTn id="10" dur="500" tmFilter="0, 0; .2, .5; .8, .5; 1, 0"/>
                                        <p:tgtEl>
                                          <p:spTgt spid="11"/>
                                        </p:tgtEl>
                                      </p:cBhvr>
                                    </p:animEffect>
                                    <p:animScale>
                                      <p:cBhvr>
                                        <p:cTn id="11"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ecorative Dot">
            <a:extLst>
              <a:ext uri="{FF2B5EF4-FFF2-40B4-BE49-F238E27FC236}">
                <a16:creationId xmlns:a16="http://schemas.microsoft.com/office/drawing/2014/main" id="{1BD96C56-61F1-4FCC-9ED0-7CADCE331766}"/>
              </a:ext>
              <a:ext uri="{C183D7F6-B498-43B3-948B-1728B52AA6E4}">
                <adec:decorative xmlns:adec="http://schemas.microsoft.com/office/drawing/2017/decorative" val="1"/>
              </a:ext>
            </a:extLst>
          </p:cNvPr>
          <p:cNvSpPr/>
          <p:nvPr/>
        </p:nvSpPr>
        <p:spPr>
          <a:xfrm>
            <a:off x="535302" y="4157365"/>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extBox 4">
            <a:extLst>
              <a:ext uri="{FF2B5EF4-FFF2-40B4-BE49-F238E27FC236}">
                <a16:creationId xmlns:a16="http://schemas.microsoft.com/office/drawing/2014/main" id="{53558D64-332E-F736-7089-DF6E88B48990}"/>
              </a:ext>
            </a:extLst>
          </p:cNvPr>
          <p:cNvSpPr txBox="1"/>
          <p:nvPr/>
        </p:nvSpPr>
        <p:spPr>
          <a:xfrm>
            <a:off x="5369767" y="466780"/>
            <a:ext cx="1856791" cy="400110"/>
          </a:xfrm>
          <a:prstGeom prst="rect">
            <a:avLst/>
          </a:prstGeom>
          <a:noFill/>
        </p:spPr>
        <p:txBody>
          <a:bodyPr wrap="square" rtlCol="0">
            <a:spAutoFit/>
          </a:bodyPr>
          <a:lstStyle/>
          <a:p>
            <a:r>
              <a:rPr lang="en-IN" sz="2000" dirty="0">
                <a:solidFill>
                  <a:schemeClr val="bg1"/>
                </a:solidFill>
              </a:rPr>
              <a:t>2. Correlation</a:t>
            </a:r>
          </a:p>
        </p:txBody>
      </p:sp>
      <p:pic>
        <p:nvPicPr>
          <p:cNvPr id="5122" name="Picture 2" descr="No description has been provided for this image">
            <a:extLst>
              <a:ext uri="{FF2B5EF4-FFF2-40B4-BE49-F238E27FC236}">
                <a16:creationId xmlns:a16="http://schemas.microsoft.com/office/drawing/2014/main" id="{D268D43B-5AF9-9833-524E-590F9B7DA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987" y="1456979"/>
            <a:ext cx="10226352" cy="493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4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3B779-0063-425A-B2CB-170394DBB8B3}"/>
              </a:ext>
            </a:extLst>
          </p:cNvPr>
          <p:cNvSpPr>
            <a:spLocks noGrp="1"/>
          </p:cNvSpPr>
          <p:nvPr>
            <p:ph type="title"/>
          </p:nvPr>
        </p:nvSpPr>
        <p:spPr>
          <a:xfrm>
            <a:off x="200025" y="0"/>
            <a:ext cx="11791950" cy="1352550"/>
          </a:xfrm>
        </p:spPr>
        <p:txBody>
          <a:bodyPr/>
          <a:lstStyle/>
          <a:p>
            <a:r>
              <a:rPr lang="en-US" dirty="0"/>
              <a:t>MODEL DEVELOPMENT</a:t>
            </a:r>
          </a:p>
        </p:txBody>
      </p:sp>
      <p:sp>
        <p:nvSpPr>
          <p:cNvPr id="7" name="Text Placeholder 6">
            <a:extLst>
              <a:ext uri="{FF2B5EF4-FFF2-40B4-BE49-F238E27FC236}">
                <a16:creationId xmlns:a16="http://schemas.microsoft.com/office/drawing/2014/main" id="{602D6E84-3907-DA8A-FD7C-126AC59353A3}"/>
              </a:ext>
            </a:extLst>
          </p:cNvPr>
          <p:cNvSpPr>
            <a:spLocks noGrp="1"/>
          </p:cNvSpPr>
          <p:nvPr>
            <p:ph type="body" sz="half" idx="2"/>
          </p:nvPr>
        </p:nvSpPr>
        <p:spPr>
          <a:xfrm>
            <a:off x="625152" y="1894114"/>
            <a:ext cx="10923614" cy="4142791"/>
          </a:xfrm>
        </p:spPr>
        <p:txBody>
          <a:bodyPr>
            <a:noAutofit/>
          </a:bodyPr>
          <a:lstStyle/>
          <a:p>
            <a:pPr marL="285750" indent="-285750">
              <a:buFont typeface="Wingdings" panose="05000000000000000000" pitchFamily="2" charset="2"/>
              <a:buChar char="v"/>
            </a:pPr>
            <a:r>
              <a:rPr lang="en-US" sz="2000" b="0" i="0" dirty="0">
                <a:effectLst/>
                <a:latin typeface="Century Gothic" panose="020B0502020202020204" pitchFamily="34" charset="0"/>
              </a:rPr>
              <a:t>The dataset encompasses a diverse array of sleep-related metrics, age, gender, and several lifestyle factors that could potentially influence sleep quality. With over 450 observations, this rich repository of sleep-related data serves as a comprehensive foundation for exploring the complex interplay between sleep patterns and efficiency.</a:t>
            </a:r>
          </a:p>
          <a:p>
            <a:pPr marL="285750" indent="-285750">
              <a:buFont typeface="Wingdings" panose="05000000000000000000" pitchFamily="2" charset="2"/>
              <a:buChar char="v"/>
            </a:pPr>
            <a:r>
              <a:rPr lang="en-US" sz="2000" dirty="0">
                <a:latin typeface="Century Gothic" panose="020B0502020202020204" pitchFamily="34" charset="0"/>
              </a:rPr>
              <a:t>We have observed the data using linear regression, k-nearest neighbor regression, elastic net regression, and random forest regression models.</a:t>
            </a:r>
          </a:p>
          <a:p>
            <a:pPr marL="285750" indent="-285750">
              <a:buFont typeface="Wingdings" panose="05000000000000000000" pitchFamily="2" charset="2"/>
              <a:buChar char="v"/>
            </a:pPr>
            <a:r>
              <a:rPr lang="en-US" altLang="en-US" sz="2000" dirty="0">
                <a:solidFill>
                  <a:srgbClr val="FFFFFF"/>
                </a:solidFill>
              </a:rPr>
              <a:t>B</a:t>
            </a:r>
            <a:r>
              <a:rPr kumimoji="0" lang="en-US" altLang="en-US" sz="2000" b="0" i="0" u="none" strike="noStrike" cap="none" normalizeH="0" baseline="0" dirty="0">
                <a:ln>
                  <a:noFill/>
                </a:ln>
                <a:solidFill>
                  <a:srgbClr val="FFFFFF"/>
                </a:solidFill>
                <a:effectLst/>
              </a:rPr>
              <a:t>y evaluating different predictive models and their variables, there is a gained insight into how data can be modeled to reflect the effectiveness of a person’s sleep patterns.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FFFFFF"/>
                </a:solidFill>
                <a:effectLst/>
                <a:latin typeface="Söhne"/>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indent="-285750">
              <a:buFont typeface="Wingdings" panose="05000000000000000000" pitchFamily="2" charset="2"/>
              <a:buChar char="v"/>
            </a:pPr>
            <a:endParaRPr lang="en-IN" sz="2000" dirty="0">
              <a:latin typeface="Century Gothic" panose="020B0502020202020204" pitchFamily="34" charset="0"/>
            </a:endParaRPr>
          </a:p>
        </p:txBody>
      </p:sp>
      <p:sp>
        <p:nvSpPr>
          <p:cNvPr id="11" name="Rectangle 3">
            <a:extLst>
              <a:ext uri="{FF2B5EF4-FFF2-40B4-BE49-F238E27FC236}">
                <a16:creationId xmlns:a16="http://schemas.microsoft.com/office/drawing/2014/main" id="{2B8980E9-D5C9-8CF2-24A6-9BB6DD4153EE}"/>
              </a:ext>
            </a:extLst>
          </p:cNvPr>
          <p:cNvSpPr>
            <a:spLocks noChangeArrowheads="1"/>
          </p:cNvSpPr>
          <p:nvPr/>
        </p:nvSpPr>
        <p:spPr bwMode="auto">
          <a:xfrm>
            <a:off x="0" y="43934"/>
            <a:ext cx="184731" cy="3693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808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22_win32_fixed v4" id="{A09C6BB6-151C-483C-A0D6-F85755E61F6A}" vid="{D2AC5293-9FF0-4E96-8380-FE2BFB141A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6984A2130DDB4BA627320851D3097F" ma:contentTypeVersion="3" ma:contentTypeDescription="Create a new document." ma:contentTypeScope="" ma:versionID="1bfc93cec73dc2d3e6854e9c3dfeb62d">
  <xsd:schema xmlns:xsd="http://www.w3.org/2001/XMLSchema" xmlns:xs="http://www.w3.org/2001/XMLSchema" xmlns:p="http://schemas.microsoft.com/office/2006/metadata/properties" xmlns:ns3="e36d2eee-7537-4118-bd99-5ca482f0eaae" targetNamespace="http://schemas.microsoft.com/office/2006/metadata/properties" ma:root="true" ma:fieldsID="345e8005ee1c35c42aa40ef49b07a201" ns3:_="">
    <xsd:import namespace="e36d2eee-7537-4118-bd99-5ca482f0eaa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6d2eee-7537-4118-bd99-5ca482f0e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FDAFF8-BB75-452F-95E3-C78A9EEB4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6d2eee-7537-4118-bd99-5ca482f0ea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D7CBD-FAD5-47AA-B069-6A4EE2B21684}">
  <ds:schemaRefs>
    <ds:schemaRef ds:uri="http://schemas.microsoft.com/sharepoint/v3/contenttype/forms"/>
  </ds:schemaRefs>
</ds:datastoreItem>
</file>

<file path=customXml/itemProps3.xml><?xml version="1.0" encoding="utf-8"?>
<ds:datastoreItem xmlns:ds="http://schemas.openxmlformats.org/officeDocument/2006/customXml" ds:itemID="{DAFA33C1-A868-424C-ABAD-C314C7ACA9F0}">
  <ds:schemaRefs>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e36d2eee-7537-4118-bd99-5ca482f0eaa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Import your 3D models</Template>
  <TotalTime>252</TotalTime>
  <Words>1517</Words>
  <Application>Microsoft Office PowerPoint</Application>
  <PresentationFormat>Widescreen</PresentationFormat>
  <Paragraphs>108</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Inter</vt:lpstr>
      <vt:lpstr>Söhne</vt:lpstr>
      <vt:lpstr>Wingdings</vt:lpstr>
      <vt:lpstr>Office Theme</vt:lpstr>
      <vt:lpstr>SLEEP EFFICIENCY MODELING</vt:lpstr>
      <vt:lpstr>CONTENTS</vt:lpstr>
      <vt:lpstr>PowerPoint Presentation</vt:lpstr>
      <vt:lpstr>DATASET OVERVIEW</vt:lpstr>
      <vt:lpstr>PowerPoint Presentation</vt:lpstr>
      <vt:lpstr>DATA COLLECTION</vt:lpstr>
      <vt:lpstr>Exploratory data analysis</vt:lpstr>
      <vt:lpstr>PowerPoint Presentation</vt:lpstr>
      <vt:lpstr>MODEL DEVELOPMENT</vt:lpstr>
      <vt:lpstr>Linear regression data modeling</vt:lpstr>
      <vt:lpstr>K Nearest Neighbour Regression Data Modeling</vt:lpstr>
      <vt:lpstr>Elastic Net Regression Model</vt:lpstr>
      <vt:lpstr>Random Forest Regression Model</vt:lpstr>
      <vt:lpstr>EFFICIENCY OF EACH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EFFICIENCY MODELING</dc:title>
  <dc:creator>Gottipati, Ashlesha</dc:creator>
  <cp:lastModifiedBy>Gottipati, Ashlesha</cp:lastModifiedBy>
  <cp:revision>4</cp:revision>
  <dcterms:created xsi:type="dcterms:W3CDTF">2024-03-18T19:59:27Z</dcterms:created>
  <dcterms:modified xsi:type="dcterms:W3CDTF">2024-04-22T22:30:32Z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0x0101006F6984A2130DDB4BA627320851D3097F</vt:lpwstr>
  </property>
</Properties>
</file>