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Layouts/slideLayout1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 id="2147483744" r:id="rId2"/>
    <p:sldMasterId id="2147483756" r:id="rId3"/>
    <p:sldMasterId id="2147483768" r:id="rId4"/>
  </p:sldMasterIdLst>
  <p:notesMasterIdLst>
    <p:notesMasterId r:id="rId14"/>
  </p:notesMasterIdLst>
  <p:sldIdLst>
    <p:sldId id="256" r:id="rId5"/>
    <p:sldId id="269" r:id="rId6"/>
    <p:sldId id="270" r:id="rId7"/>
    <p:sldId id="271" r:id="rId8"/>
    <p:sldId id="272" r:id="rId9"/>
    <p:sldId id="273" r:id="rId10"/>
    <p:sldId id="274" r:id="rId11"/>
    <p:sldId id="275" r:id="rId12"/>
    <p:sldId id="27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4AEF01-5459-4543-9894-8B2DB831259A}" type="datetimeFigureOut">
              <a:rPr lang="en-US" smtClean="0"/>
              <a:pPr/>
              <a:t>1/13/2023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FBCF5B-F119-459E-98A2-7523CDED27B1}"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0" name="Rectangle 3"/>
          <p:cNvSpPr>
            <a:spLocks noChangeArrowheads="1"/>
          </p:cNvSpPr>
          <p:nvPr/>
        </p:nvSpPr>
        <p:spPr bwMode="auto">
          <a:xfrm>
            <a:off x="0" y="5943600"/>
            <a:ext cx="9153525" cy="1066800"/>
          </a:xfrm>
          <a:custGeom>
            <a:avLst/>
            <a:gdLst>
              <a:gd name="T0" fmla="*/ 0 w 9154274"/>
              <a:gd name="T1" fmla="*/ 1711324 h 3392193"/>
              <a:gd name="T2" fmla="*/ 9144000 w 9154274"/>
              <a:gd name="T3" fmla="*/ 1094402 h 3392193"/>
              <a:gd name="T4" fmla="*/ 9154274 w 9154274"/>
              <a:gd name="T5" fmla="*/ 3010571 h 3392193"/>
              <a:gd name="T6" fmla="*/ 0 w 9154274"/>
              <a:gd name="T7" fmla="*/ 2945039 h 3392193"/>
              <a:gd name="T8" fmla="*/ 0 w 9154274"/>
              <a:gd name="T9" fmla="*/ 1711324 h 3392193"/>
              <a:gd name="T10" fmla="*/ 0 60000 65536"/>
              <a:gd name="T11" fmla="*/ 0 60000 65536"/>
              <a:gd name="T12" fmla="*/ 0 60000 65536"/>
              <a:gd name="T13" fmla="*/ 0 60000 65536"/>
              <a:gd name="T14" fmla="*/ 0 60000 65536"/>
              <a:gd name="T15" fmla="*/ 0 w 9154274"/>
              <a:gd name="T16" fmla="*/ 0 h 3392193"/>
              <a:gd name="T17" fmla="*/ 9154274 w 9154274"/>
              <a:gd name="T18" fmla="*/ 3392193 h 3392193"/>
            </a:gdLst>
            <a:ahLst/>
            <a:cxnLst>
              <a:cxn ang="T10">
                <a:pos x="T0" y="T1"/>
              </a:cxn>
              <a:cxn ang="T11">
                <a:pos x="T2" y="T3"/>
              </a:cxn>
              <a:cxn ang="T12">
                <a:pos x="T4" y="T5"/>
              </a:cxn>
              <a:cxn ang="T13">
                <a:pos x="T6" y="T7"/>
              </a:cxn>
              <a:cxn ang="T14">
                <a:pos x="T8" y="T9"/>
              </a:cxn>
            </a:cxnLst>
            <a:rect l="T15" t="T16" r="T17" b="T18"/>
            <a:pathLst/>
          </a:custGeom>
          <a:solidFill>
            <a:srgbClr val="59160A"/>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1" name="Freeform 9"/>
          <p:cNvSpPr>
            <a:spLocks noChangeArrowheads="1"/>
          </p:cNvSpPr>
          <p:nvPr/>
        </p:nvSpPr>
        <p:spPr bwMode="auto">
          <a:xfrm flipV="1">
            <a:off x="0" y="3048000"/>
            <a:ext cx="8839200" cy="3429000"/>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DF4D3"/>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2" name="Freeform 9"/>
          <p:cNvSpPr>
            <a:spLocks noChangeArrowheads="1"/>
          </p:cNvSpPr>
          <p:nvPr/>
        </p:nvSpPr>
        <p:spPr bwMode="auto">
          <a:xfrm flipH="1">
            <a:off x="1143000" y="-758825"/>
            <a:ext cx="8001000" cy="25876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9E17F"/>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3" name="Freeform 8"/>
          <p:cNvSpPr>
            <a:spLocks noChangeArrowheads="1"/>
          </p:cNvSpPr>
          <p:nvPr/>
        </p:nvSpPr>
        <p:spPr bwMode="auto">
          <a:xfrm flipH="1">
            <a:off x="1600200" y="-758825"/>
            <a:ext cx="7543800" cy="24352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4" name="Freeform 8"/>
          <p:cNvSpPr>
            <a:spLocks noChangeArrowheads="1"/>
          </p:cNvSpPr>
          <p:nvPr/>
        </p:nvSpPr>
        <p:spPr bwMode="auto">
          <a:xfrm flipV="1">
            <a:off x="0" y="3021013"/>
            <a:ext cx="8334375" cy="3227387"/>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alpha val="53999"/>
            </a:srgbClr>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5" name="Rectangle 7"/>
          <p:cNvSpPr>
            <a:spLocks noGrp="1" noChangeArrowheads="1"/>
          </p:cNvSpPr>
          <p:nvPr>
            <p:ph type="ctrTitle"/>
          </p:nvPr>
        </p:nvSpPr>
        <p:spPr>
          <a:xfrm>
            <a:off x="685800" y="2130425"/>
            <a:ext cx="7772400" cy="1470025"/>
          </a:xfrm>
        </p:spPr>
        <p:txBody>
          <a:bodyPr/>
          <a:lstStyle>
            <a:lvl1pPr marL="0" indent="0" algn="ctr">
              <a:defRPr sz="4000"/>
            </a:lvl1pPr>
          </a:lstStyle>
          <a:p>
            <a:r>
              <a:rPr lang="en-US" altLang="zh-CN" smtClean="0"/>
              <a:t>Click to edit Master title style</a:t>
            </a:r>
            <a:endParaRPr lang="zh-CN"/>
          </a:p>
        </p:txBody>
      </p:sp>
      <p:sp>
        <p:nvSpPr>
          <p:cNvPr id="2056" name="Rectangle 8"/>
          <p:cNvSpPr>
            <a:spLocks noGrp="1" noChangeArrowheads="1"/>
          </p:cNvSpPr>
          <p:nvPr>
            <p:ph type="subTitle" idx="1"/>
          </p:nvPr>
        </p:nvSpPr>
        <p:spPr>
          <a:xfrm>
            <a:off x="1362075" y="3811588"/>
            <a:ext cx="6400800" cy="1116012"/>
          </a:xfrm>
        </p:spPr>
        <p:txBody>
          <a:bodyPr/>
          <a:lstStyle>
            <a:lvl1pPr marL="0" indent="0" algn="ctr">
              <a:defRPr sz="3000"/>
            </a:lvl1pPr>
          </a:lstStyle>
          <a:p>
            <a:r>
              <a:rPr lang="en-US" altLang="zh-CN" smtClean="0"/>
              <a:t>Click to edit Master subtitle style</a:t>
            </a:r>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F855D29B-E621-41A1-B462-92DAB752F54F}" type="slidenum">
              <a:rPr lang="en-US" altLang="zh-CN"/>
              <a:pPr/>
              <a:t>‹#›</a:t>
            </a:fld>
            <a:endParaRPr lang="en-US" altLang="zh-C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7AF04633-0D8E-44BD-8474-341C2C4CD8C9}" type="slidenum">
              <a:rPr lang="en-US" altLang="zh-CN"/>
              <a:pPr/>
              <a:t>‹#›</a:t>
            </a:fld>
            <a:endParaRPr lang="en-US" altLang="zh-C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094BD139-2611-4B44-9F1E-0AF02C35A4AA}" type="slidenum">
              <a:rPr lang="en-US" altLang="zh-CN"/>
              <a:pPr/>
              <a:t>‹#›</a:t>
            </a:fld>
            <a:endParaRPr lang="en-US" altLang="zh-C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FB6F353D-7539-4736-9CBF-21DADCD91581}" type="slidenum">
              <a:rPr lang="en-US" altLang="zh-CN"/>
              <a:pPr/>
              <a:t>‹#›</a:t>
            </a:fld>
            <a:endParaRPr lang="en-US" altLang="zh-C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zh-CN" dirty="0"/>
          </a:p>
        </p:txBody>
      </p:sp>
      <p:sp>
        <p:nvSpPr>
          <p:cNvPr id="8" name="Footer Placeholder 7"/>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9" name="Slide Number Placeholder 8"/>
          <p:cNvSpPr>
            <a:spLocks noGrp="1"/>
          </p:cNvSpPr>
          <p:nvPr>
            <p:ph type="sldNum" sz="quarter" idx="12"/>
          </p:nvPr>
        </p:nvSpPr>
        <p:spPr/>
        <p:txBody>
          <a:bodyPr/>
          <a:lstStyle>
            <a:lvl1pPr>
              <a:defRPr/>
            </a:lvl1pPr>
          </a:lstStyle>
          <a:p>
            <a:fld id="{C5FE2C41-B833-4F9A-B97F-9BBD2959507C}" type="slidenum">
              <a:rPr lang="en-US" altLang="zh-CN"/>
              <a:pPr/>
              <a:t>‹#›</a:t>
            </a:fld>
            <a:endParaRPr lang="en-US" altLang="zh-C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ltLang="zh-CN" dirty="0"/>
          </a:p>
        </p:txBody>
      </p:sp>
      <p:sp>
        <p:nvSpPr>
          <p:cNvPr id="4" name="Footer Placeholder 3"/>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5" name="Slide Number Placeholder 4"/>
          <p:cNvSpPr>
            <a:spLocks noGrp="1"/>
          </p:cNvSpPr>
          <p:nvPr>
            <p:ph type="sldNum" sz="quarter" idx="12"/>
          </p:nvPr>
        </p:nvSpPr>
        <p:spPr/>
        <p:txBody>
          <a:bodyPr/>
          <a:lstStyle>
            <a:lvl1pPr>
              <a:defRPr/>
            </a:lvl1pPr>
          </a:lstStyle>
          <a:p>
            <a:fld id="{ADF68A35-6EFB-46B4-B75D-E852E966EAC7}" type="slidenum">
              <a:rPr lang="en-US" altLang="zh-CN"/>
              <a:pPr/>
              <a:t>‹#›</a:t>
            </a:fld>
            <a:endParaRPr lang="en-US" altLang="zh-CN"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dirty="0"/>
          </a:p>
        </p:txBody>
      </p:sp>
      <p:sp>
        <p:nvSpPr>
          <p:cNvPr id="3" name="Footer Placeholder 2"/>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4" name="Slide Number Placeholder 3"/>
          <p:cNvSpPr>
            <a:spLocks noGrp="1"/>
          </p:cNvSpPr>
          <p:nvPr>
            <p:ph type="sldNum" sz="quarter" idx="12"/>
          </p:nvPr>
        </p:nvSpPr>
        <p:spPr/>
        <p:txBody>
          <a:bodyPr/>
          <a:lstStyle>
            <a:lvl1pPr>
              <a:defRPr/>
            </a:lvl1pPr>
          </a:lstStyle>
          <a:p>
            <a:fld id="{5EA64D01-37B2-4B52-ACAC-DD5C5B831620}" type="slidenum">
              <a:rPr lang="en-US" altLang="zh-CN"/>
              <a:pPr/>
              <a:t>‹#›</a:t>
            </a:fld>
            <a:endParaRPr lang="en-US" altLang="zh-CN"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506669E3-A38A-4831-BD63-CD44887BF32A}" type="slidenum">
              <a:rPr lang="en-US" altLang="zh-CN"/>
              <a:pPr/>
              <a:t>‹#›</a:t>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F6B0B2F8-F854-4BA3-AF89-073B94EC17ED}" type="slidenum">
              <a:rPr lang="en-US" altLang="zh-CN"/>
              <a:pPr/>
              <a:t>‹#›</a:t>
            </a:fld>
            <a:endParaRPr lang="en-US" altLang="zh-CN"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8BC67BE0-197F-4749-B1DB-78DBBEBAAFF2}" type="slidenum">
              <a:rPr lang="en-US" altLang="zh-CN"/>
              <a:pPr/>
              <a:t>‹#›</a:t>
            </a:fld>
            <a:endParaRPr lang="en-US" altLang="zh-CN"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9B7B9193-2C76-4D85-A775-073F310B50C5}" type="slidenum">
              <a:rPr lang="en-US" altLang="zh-CN"/>
              <a:pPr/>
              <a:t>‹#›</a:t>
            </a:fld>
            <a:endParaRPr lang="en-US" altLang="zh-CN"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133600"/>
            <a:ext cx="7772400" cy="1012825"/>
          </a:xfrm>
        </p:spPr>
        <p:txBody>
          <a:bodyPr/>
          <a:lstStyle>
            <a:lvl1pPr algn="l">
              <a:defRPr/>
            </a:lvl1pPr>
          </a:lstStyle>
          <a:p>
            <a:r>
              <a:rPr lang="en-US" altLang="zh-CN" smtClean="0"/>
              <a:t>Click to edit Master title style</a:t>
            </a:r>
            <a:endParaRPr lang="zh-CN"/>
          </a:p>
        </p:txBody>
      </p:sp>
      <p:sp>
        <p:nvSpPr>
          <p:cNvPr id="2051" name="Rectangle 3"/>
          <p:cNvSpPr>
            <a:spLocks noGrp="1" noChangeArrowheads="1"/>
          </p:cNvSpPr>
          <p:nvPr>
            <p:ph type="subTitle" idx="1"/>
          </p:nvPr>
        </p:nvSpPr>
        <p:spPr>
          <a:xfrm>
            <a:off x="685800" y="3200400"/>
            <a:ext cx="6400800" cy="762000"/>
          </a:xfrm>
        </p:spPr>
        <p:txBody>
          <a:bodyPr/>
          <a:lstStyle>
            <a:lvl1pPr marL="0" indent="0">
              <a:buFontTx/>
              <a:buNone/>
              <a:defRPr/>
            </a:lvl1pPr>
          </a:lstStyle>
          <a:p>
            <a:r>
              <a:rPr lang="en-US" altLang="zh-CN" smtClean="0"/>
              <a:t>Click to edit Master subtitle style</a:t>
            </a:r>
            <a:endParaRPr lang="zh-CN"/>
          </a:p>
        </p:txBody>
      </p:sp>
      <p:sp>
        <p:nvSpPr>
          <p:cNvPr id="2052" name="Rectangle 4"/>
          <p:cNvSpPr>
            <a:spLocks noGrp="1" noChangeArrowheads="1"/>
          </p:cNvSpPr>
          <p:nvPr>
            <p:ph type="dt" sz="half" idx="2"/>
          </p:nvPr>
        </p:nvSpPr>
        <p:spPr/>
        <p:txBody>
          <a:bodyPr/>
          <a:lstStyle>
            <a:lvl1pPr>
              <a:defRPr/>
            </a:lvl1pPr>
          </a:lstStyle>
          <a:p>
            <a:endParaRPr lang="en-US" dirty="0"/>
          </a:p>
        </p:txBody>
      </p:sp>
      <p:sp>
        <p:nvSpPr>
          <p:cNvPr id="2053" name="Rectangle 5"/>
          <p:cNvSpPr>
            <a:spLocks noGrp="1" noChangeArrowheads="1"/>
          </p:cNvSpPr>
          <p:nvPr>
            <p:ph type="ftr" sz="quarter" idx="3"/>
          </p:nvPr>
        </p:nvSpPr>
        <p:spPr/>
        <p:txBody>
          <a:bodyPr/>
          <a:lstStyle>
            <a:lvl1pPr>
              <a:defRPr/>
            </a:lvl1pPr>
          </a:lstStyle>
          <a:p>
            <a:r>
              <a:rPr lang="en-US" dirty="0" smtClean="0"/>
              <a:t>AI - Dr. Divyakant Meva</a:t>
            </a:r>
            <a:endParaRPr lang="en-US" dirty="0"/>
          </a:p>
        </p:txBody>
      </p:sp>
      <p:sp>
        <p:nvSpPr>
          <p:cNvPr id="2054" name="Rectangle 6"/>
          <p:cNvSpPr>
            <a:spLocks noGrp="1" noChangeArrowheads="1"/>
          </p:cNvSpPr>
          <p:nvPr>
            <p:ph type="sldNum" sz="quarter" idx="4"/>
          </p:nvPr>
        </p:nvSpPr>
        <p:spPr/>
        <p:txBody>
          <a:bodyPr/>
          <a:lstStyle>
            <a:lvl1pPr>
              <a:defRPr/>
            </a:lvl1pPr>
          </a:lstStyle>
          <a:p>
            <a:fld id="{589AF691-123B-42EE-9273-E1E9909C2A8E}" type="slidenum">
              <a:rPr lang="zh-CN" altLang="en-US"/>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6" name="Slide Number Placeholder 5"/>
          <p:cNvSpPr>
            <a:spLocks noGrp="1"/>
          </p:cNvSpPr>
          <p:nvPr>
            <p:ph type="sldNum" sz="quarter" idx="12"/>
          </p:nvPr>
        </p:nvSpPr>
        <p:spPr/>
        <p:txBody>
          <a:bodyPr/>
          <a:lstStyle>
            <a:lvl1pPr>
              <a:defRPr/>
            </a:lvl1pPr>
          </a:lstStyle>
          <a:p>
            <a:fld id="{5A6F6D9E-6A91-45E1-B9A2-3F7CAAE218E2}" type="slidenum">
              <a:rPr lang="zh-CN" altLang="en-US"/>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6" name="Slide Number Placeholder 5"/>
          <p:cNvSpPr>
            <a:spLocks noGrp="1"/>
          </p:cNvSpPr>
          <p:nvPr>
            <p:ph type="sldNum" sz="quarter" idx="12"/>
          </p:nvPr>
        </p:nvSpPr>
        <p:spPr/>
        <p:txBody>
          <a:bodyPr/>
          <a:lstStyle>
            <a:lvl1pPr>
              <a:defRPr/>
            </a:lvl1pPr>
          </a:lstStyle>
          <a:p>
            <a:fld id="{C19295DB-D648-49DF-A06C-3DBDC1E73C1A}" type="slidenum">
              <a:rPr lang="zh-CN" altLang="en-US"/>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7" name="Slide Number Placeholder 6"/>
          <p:cNvSpPr>
            <a:spLocks noGrp="1"/>
          </p:cNvSpPr>
          <p:nvPr>
            <p:ph type="sldNum" sz="quarter" idx="12"/>
          </p:nvPr>
        </p:nvSpPr>
        <p:spPr/>
        <p:txBody>
          <a:bodyPr/>
          <a:lstStyle>
            <a:lvl1pPr>
              <a:defRPr/>
            </a:lvl1pPr>
          </a:lstStyle>
          <a:p>
            <a:fld id="{2E3F7646-A268-43AD-8BE2-C6061482BF01}" type="slidenum">
              <a:rPr lang="zh-CN" altLang="en-US"/>
              <a:pP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9" name="Slide Number Placeholder 8"/>
          <p:cNvSpPr>
            <a:spLocks noGrp="1"/>
          </p:cNvSpPr>
          <p:nvPr>
            <p:ph type="sldNum" sz="quarter" idx="12"/>
          </p:nvPr>
        </p:nvSpPr>
        <p:spPr/>
        <p:txBody>
          <a:bodyPr/>
          <a:lstStyle>
            <a:lvl1pPr>
              <a:defRPr/>
            </a:lvl1pPr>
          </a:lstStyle>
          <a:p>
            <a:fld id="{82C36F2A-9BC0-4574-B5BD-609A75473885}" type="slidenum">
              <a:rPr lang="zh-CN" altLang="en-US"/>
              <a:pPr/>
              <a:t>‹#›</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5" name="Slide Number Placeholder 4"/>
          <p:cNvSpPr>
            <a:spLocks noGrp="1"/>
          </p:cNvSpPr>
          <p:nvPr>
            <p:ph type="sldNum" sz="quarter" idx="12"/>
          </p:nvPr>
        </p:nvSpPr>
        <p:spPr/>
        <p:txBody>
          <a:bodyPr/>
          <a:lstStyle>
            <a:lvl1pPr>
              <a:defRPr/>
            </a:lvl1pPr>
          </a:lstStyle>
          <a:p>
            <a:fld id="{2E1A5F70-D418-4057-9089-A042A167591F}" type="slidenum">
              <a:rPr lang="zh-CN" altLang="en-US"/>
              <a:pPr/>
              <a:t>‹#›</a:t>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4" name="Slide Number Placeholder 3"/>
          <p:cNvSpPr>
            <a:spLocks noGrp="1"/>
          </p:cNvSpPr>
          <p:nvPr>
            <p:ph type="sldNum" sz="quarter" idx="12"/>
          </p:nvPr>
        </p:nvSpPr>
        <p:spPr/>
        <p:txBody>
          <a:bodyPr/>
          <a:lstStyle>
            <a:lvl1pPr>
              <a:defRPr/>
            </a:lvl1pPr>
          </a:lstStyle>
          <a:p>
            <a:fld id="{ABCABE55-4251-41A1-942B-81A7D8411334}" type="slidenum">
              <a:rPr lang="zh-CN" alt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7" name="Slide Number Placeholder 6"/>
          <p:cNvSpPr>
            <a:spLocks noGrp="1"/>
          </p:cNvSpPr>
          <p:nvPr>
            <p:ph type="sldNum" sz="quarter" idx="12"/>
          </p:nvPr>
        </p:nvSpPr>
        <p:spPr/>
        <p:txBody>
          <a:bodyPr/>
          <a:lstStyle>
            <a:lvl1pPr>
              <a:defRPr/>
            </a:lvl1pPr>
          </a:lstStyle>
          <a:p>
            <a:fld id="{24711E76-B73C-4088-984B-C66C7A23147D}" type="slidenum">
              <a:rPr lang="zh-CN" altLang="en-US"/>
              <a:pPr/>
              <a:t>‹#›</a:t>
            </a:fld>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7" name="Slide Number Placeholder 6"/>
          <p:cNvSpPr>
            <a:spLocks noGrp="1"/>
          </p:cNvSpPr>
          <p:nvPr>
            <p:ph type="sldNum" sz="quarter" idx="12"/>
          </p:nvPr>
        </p:nvSpPr>
        <p:spPr/>
        <p:txBody>
          <a:bodyPr/>
          <a:lstStyle>
            <a:lvl1pPr>
              <a:defRPr/>
            </a:lvl1pPr>
          </a:lstStyle>
          <a:p>
            <a:fld id="{E9759666-CDD1-42AD-8C88-46480B8C5018}" type="slidenum">
              <a:rPr lang="zh-CN" altLang="en-US"/>
              <a:pPr/>
              <a:t>‹#›</a:t>
            </a:fld>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6" name="Slide Number Placeholder 5"/>
          <p:cNvSpPr>
            <a:spLocks noGrp="1"/>
          </p:cNvSpPr>
          <p:nvPr>
            <p:ph type="sldNum" sz="quarter" idx="12"/>
          </p:nvPr>
        </p:nvSpPr>
        <p:spPr/>
        <p:txBody>
          <a:bodyPr/>
          <a:lstStyle>
            <a:lvl1pPr>
              <a:defRPr/>
            </a:lvl1pPr>
          </a:lstStyle>
          <a:p>
            <a:fld id="{559BAA0A-00EE-45C5-A4DB-BA5D6A2D7F93}" type="slidenum">
              <a:rPr lang="zh-CN" altLang="en-US"/>
              <a:pPr/>
              <a:t>‹#›</a:t>
            </a:fld>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6" name="Slide Number Placeholder 5"/>
          <p:cNvSpPr>
            <a:spLocks noGrp="1"/>
          </p:cNvSpPr>
          <p:nvPr>
            <p:ph type="sldNum" sz="quarter" idx="12"/>
          </p:nvPr>
        </p:nvSpPr>
        <p:spPr/>
        <p:txBody>
          <a:bodyPr/>
          <a:lstStyle>
            <a:lvl1pPr>
              <a:defRPr/>
            </a:lvl1pPr>
          </a:lstStyle>
          <a:p>
            <a:fld id="{301B73AA-9FC8-4C45-B971-5278E2047D2F}" type="slidenum">
              <a:rPr lang="zh-CN" altLang="en-US"/>
              <a:pPr/>
              <a:t>‹#›</a:t>
            </a:fld>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EE94C296-1CAB-418B-9967-47D31D4198FD}" type="slidenum">
              <a:rPr lang="en-US" altLang="zh-CN"/>
              <a:pPr/>
              <a:t>‹#›</a:t>
            </a:fld>
            <a:endParaRPr lang="en-US" altLang="zh-CN"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AEE52D83-8788-4A45-8C98-54F798B22135}" type="slidenum">
              <a:rPr lang="en-US" altLang="zh-CN"/>
              <a:pPr/>
              <a:t>‹#›</a:t>
            </a:fld>
            <a:endParaRPr lang="en-US" altLang="zh-CN"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1F7D5FED-4F81-43D4-A3D1-A337707ED5E5}" type="slidenum">
              <a:rPr lang="en-US" altLang="zh-CN"/>
              <a:pPr/>
              <a:t>‹#›</a:t>
            </a:fld>
            <a:endParaRPr lang="en-US" altLang="zh-CN"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00C93875-B5F8-4F74-89DE-F2B7E4AB14D3}" type="slidenum">
              <a:rPr lang="en-US" altLang="zh-CN"/>
              <a:pPr/>
              <a:t>‹#›</a:t>
            </a:fld>
            <a:endParaRPr lang="en-US" altLang="zh-CN"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zh-CN" dirty="0"/>
          </a:p>
        </p:txBody>
      </p:sp>
      <p:sp>
        <p:nvSpPr>
          <p:cNvPr id="8" name="Footer Placeholder 7"/>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9" name="Slide Number Placeholder 8"/>
          <p:cNvSpPr>
            <a:spLocks noGrp="1"/>
          </p:cNvSpPr>
          <p:nvPr>
            <p:ph type="sldNum" sz="quarter" idx="12"/>
          </p:nvPr>
        </p:nvSpPr>
        <p:spPr/>
        <p:txBody>
          <a:bodyPr/>
          <a:lstStyle>
            <a:lvl1pPr>
              <a:defRPr/>
            </a:lvl1pPr>
          </a:lstStyle>
          <a:p>
            <a:fld id="{36936005-D732-47C3-92D6-097FEF1CBF60}" type="slidenum">
              <a:rPr lang="en-US" altLang="zh-CN"/>
              <a:pPr/>
              <a:t>‹#›</a:t>
            </a:fld>
            <a:endParaRPr lang="en-US" altLang="zh-CN"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ltLang="zh-CN" dirty="0"/>
          </a:p>
        </p:txBody>
      </p:sp>
      <p:sp>
        <p:nvSpPr>
          <p:cNvPr id="4" name="Footer Placeholder 3"/>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5" name="Slide Number Placeholder 4"/>
          <p:cNvSpPr>
            <a:spLocks noGrp="1"/>
          </p:cNvSpPr>
          <p:nvPr>
            <p:ph type="sldNum" sz="quarter" idx="12"/>
          </p:nvPr>
        </p:nvSpPr>
        <p:spPr/>
        <p:txBody>
          <a:bodyPr/>
          <a:lstStyle>
            <a:lvl1pPr>
              <a:defRPr/>
            </a:lvl1pPr>
          </a:lstStyle>
          <a:p>
            <a:fld id="{605AF659-CD8C-4F91-8E81-7A88B176FAF4}" type="slidenum">
              <a:rPr lang="en-US" altLang="zh-CN"/>
              <a:pPr/>
              <a:t>‹#›</a:t>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dirty="0"/>
          </a:p>
        </p:txBody>
      </p:sp>
      <p:sp>
        <p:nvSpPr>
          <p:cNvPr id="3" name="Footer Placeholder 2"/>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4" name="Slide Number Placeholder 3"/>
          <p:cNvSpPr>
            <a:spLocks noGrp="1"/>
          </p:cNvSpPr>
          <p:nvPr>
            <p:ph type="sldNum" sz="quarter" idx="12"/>
          </p:nvPr>
        </p:nvSpPr>
        <p:spPr/>
        <p:txBody>
          <a:bodyPr/>
          <a:lstStyle>
            <a:lvl1pPr>
              <a:defRPr/>
            </a:lvl1pPr>
          </a:lstStyle>
          <a:p>
            <a:fld id="{054BA90E-3E3C-49D9-8311-E0BA16F93E19}" type="slidenum">
              <a:rPr lang="en-US" altLang="zh-CN"/>
              <a:pPr/>
              <a:t>‹#›</a:t>
            </a:fld>
            <a:endParaRPr lang="en-US" altLang="zh-CN"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92123B6C-25C9-4C5E-9920-6B626933E0EA}" type="slidenum">
              <a:rPr lang="en-US" altLang="zh-CN"/>
              <a:pPr/>
              <a:t>‹#›</a:t>
            </a:fld>
            <a:endParaRPr lang="en-US" altLang="zh-CN"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01719B72-FD9D-412A-82C4-F511435AB71A}" type="slidenum">
              <a:rPr lang="en-US" altLang="zh-CN"/>
              <a:pPr/>
              <a:t>‹#›</a:t>
            </a:fld>
            <a:endParaRPr lang="en-US" altLang="zh-CN"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8F58C533-135B-4809-9C4A-D11F3013DC29}" type="slidenum">
              <a:rPr lang="en-US" altLang="zh-CN"/>
              <a:pPr/>
              <a:t>‹#›</a:t>
            </a:fld>
            <a:endParaRPr lang="en-US" altLang="zh-CN"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1BCA1895-F799-4952-B339-483C8E5E5ACA}" type="slidenum">
              <a:rPr lang="en-US" altLang="zh-CN"/>
              <a:pPr/>
              <a:t>‹#›</a:t>
            </a:fld>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0" y="5943600"/>
            <a:ext cx="9153525" cy="1066800"/>
          </a:xfrm>
          <a:custGeom>
            <a:avLst/>
            <a:gdLst>
              <a:gd name="T0" fmla="*/ 0 w 9154274"/>
              <a:gd name="T1" fmla="*/ 1711324 h 3392193"/>
              <a:gd name="T2" fmla="*/ 9144000 w 9154274"/>
              <a:gd name="T3" fmla="*/ 1094402 h 3392193"/>
              <a:gd name="T4" fmla="*/ 9154274 w 9154274"/>
              <a:gd name="T5" fmla="*/ 3010571 h 3392193"/>
              <a:gd name="T6" fmla="*/ 0 w 9154274"/>
              <a:gd name="T7" fmla="*/ 2945039 h 3392193"/>
              <a:gd name="T8" fmla="*/ 0 w 9154274"/>
              <a:gd name="T9" fmla="*/ 1711324 h 3392193"/>
              <a:gd name="T10" fmla="*/ 0 60000 65536"/>
              <a:gd name="T11" fmla="*/ 0 60000 65536"/>
              <a:gd name="T12" fmla="*/ 0 60000 65536"/>
              <a:gd name="T13" fmla="*/ 0 60000 65536"/>
              <a:gd name="T14" fmla="*/ 0 60000 65536"/>
              <a:gd name="T15" fmla="*/ 0 w 9154274"/>
              <a:gd name="T16" fmla="*/ 0 h 3392193"/>
              <a:gd name="T17" fmla="*/ 9154274 w 9154274"/>
              <a:gd name="T18" fmla="*/ 3392193 h 3392193"/>
            </a:gdLst>
            <a:ahLst/>
            <a:cxnLst>
              <a:cxn ang="T10">
                <a:pos x="T0" y="T1"/>
              </a:cxn>
              <a:cxn ang="T11">
                <a:pos x="T2" y="T3"/>
              </a:cxn>
              <a:cxn ang="T12">
                <a:pos x="T4" y="T5"/>
              </a:cxn>
              <a:cxn ang="T13">
                <a:pos x="T6" y="T7"/>
              </a:cxn>
              <a:cxn ang="T14">
                <a:pos x="T8" y="T9"/>
              </a:cxn>
            </a:cxnLst>
            <a:rect l="T15" t="T16" r="T17" b="T18"/>
            <a:pathLst/>
          </a:custGeom>
          <a:solidFill>
            <a:srgbClr val="59160A"/>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27" name="Freeform 9"/>
          <p:cNvSpPr>
            <a:spLocks noChangeArrowheads="1"/>
          </p:cNvSpPr>
          <p:nvPr/>
        </p:nvSpPr>
        <p:spPr bwMode="auto">
          <a:xfrm flipV="1">
            <a:off x="0" y="3048000"/>
            <a:ext cx="8839200" cy="3429000"/>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DF4D3"/>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28" name="Freeform 9"/>
          <p:cNvSpPr>
            <a:spLocks noChangeArrowheads="1"/>
          </p:cNvSpPr>
          <p:nvPr/>
        </p:nvSpPr>
        <p:spPr bwMode="auto">
          <a:xfrm flipH="1">
            <a:off x="1143000" y="-758825"/>
            <a:ext cx="8001000" cy="25876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9E17F"/>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29" name="Freeform 8"/>
          <p:cNvSpPr>
            <a:spLocks noChangeArrowheads="1"/>
          </p:cNvSpPr>
          <p:nvPr/>
        </p:nvSpPr>
        <p:spPr bwMode="auto">
          <a:xfrm flipH="1">
            <a:off x="1600200" y="-758825"/>
            <a:ext cx="7543800" cy="24352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30" name="Freeform 8"/>
          <p:cNvSpPr>
            <a:spLocks noChangeArrowheads="1"/>
          </p:cNvSpPr>
          <p:nvPr/>
        </p:nvSpPr>
        <p:spPr bwMode="auto">
          <a:xfrm flipV="1">
            <a:off x="0" y="3021013"/>
            <a:ext cx="8334375" cy="3227387"/>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alpha val="53999"/>
            </a:srgbClr>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31" name="Rectangle 7"/>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sym typeface="Calibri" pitchFamily="34" charset="0"/>
              </a:rPr>
              <a:t>单击此处编辑母版标题样式</a:t>
            </a:r>
          </a:p>
        </p:txBody>
      </p:sp>
      <p:sp>
        <p:nvSpPr>
          <p:cNvPr id="1032" name="Rectangle 8"/>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dt="0"/>
  <p:txStyles>
    <p:titleStyle>
      <a:lvl1pPr marL="914400" indent="-914400" algn="l" rtl="0" eaLnBrk="1" fontAlgn="base" hangingPunct="1">
        <a:spcBef>
          <a:spcPct val="0"/>
        </a:spcBef>
        <a:spcAft>
          <a:spcPct val="0"/>
        </a:spcAft>
        <a:defRPr sz="3200" b="1">
          <a:solidFill>
            <a:srgbClr val="59160A"/>
          </a:solidFill>
          <a:latin typeface="+mj-lt"/>
          <a:ea typeface="+mj-ea"/>
          <a:cs typeface="+mj-cs"/>
          <a:sym typeface="Calibri" pitchFamily="34" charset="0"/>
        </a:defRPr>
      </a:lvl1pPr>
      <a:lvl2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2pPr>
      <a:lvl3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3pPr>
      <a:lvl4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4pPr>
      <a:lvl5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5pPr>
      <a:lvl6pPr marL="13716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6pPr>
      <a:lvl7pPr marL="18288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7pPr>
      <a:lvl8pPr marL="22860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8pPr>
      <a:lvl9pPr marL="27432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9pPr>
    </p:titleStyle>
    <p:bodyStyle>
      <a:lvl1pPr marL="342900" indent="-342900" algn="l" rtl="0" eaLnBrk="1" fontAlgn="base" hangingPunct="1">
        <a:spcBef>
          <a:spcPct val="20000"/>
        </a:spcBef>
        <a:spcAft>
          <a:spcPct val="0"/>
        </a:spcAft>
        <a:defRPr sz="2400">
          <a:solidFill>
            <a:srgbClr val="862110"/>
          </a:solidFill>
          <a:latin typeface="+mn-lt"/>
          <a:ea typeface="+mn-ea"/>
          <a:cs typeface="+mn-cs"/>
          <a:sym typeface="Calibri" pitchFamily="34" charset="0"/>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2pPr>
      <a:lvl3pPr marL="1143000" indent="-228600" algn="l" rtl="0" eaLnBrk="1" fontAlgn="base" hangingPunct="1">
        <a:spcBef>
          <a:spcPct val="20000"/>
        </a:spcBef>
        <a:spcAft>
          <a:spcPct val="0"/>
        </a:spcAft>
        <a:buFont typeface="Arial" pitchFamily="34" charset="0"/>
        <a:buChar char="•"/>
        <a:defRPr>
          <a:solidFill>
            <a:schemeClr val="tx1"/>
          </a:solidFill>
          <a:latin typeface="+mn-lt"/>
          <a:ea typeface="+mn-ea"/>
          <a:sym typeface="Calibri" pitchFamily="34" charset="0"/>
        </a:defRPr>
      </a:lvl3pPr>
      <a:lvl4pPr marL="16002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5pPr>
      <a:lvl6pPr marL="25146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6pPr>
      <a:lvl7pPr marL="29718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7pPr>
      <a:lvl8pPr marL="34290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8pPr>
      <a:lvl9pPr marL="38862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dirty="0"/>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ltLang="zh-CN" dirty="0" smtClean="0"/>
              <a:t>AI - Dr. Divyakant Meva</a:t>
            </a:r>
            <a:endParaRPr lang="en-US" altLang="zh-CN" dirty="0"/>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5F598B1-3DE6-4964-8FFE-11882F3C65FE}" type="slidenum">
              <a:rPr lang="en-US" altLang="zh-CN"/>
              <a:pPr/>
              <a:t>‹#›</a:t>
            </a:fld>
            <a:endParaRPr lang="en-US" altLang="zh-CN"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dirty="0" smtClean="0"/>
              <a:t>AI - Dr. Divyakant Meva</a:t>
            </a:r>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F7FF51D-CF0D-4EF8-82A2-8725CA1306FF}" type="slidenum">
              <a:rPr lang="zh-CN" altLang="en-US"/>
              <a:pPr/>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SimHei" pitchFamily="49" charset="-122"/>
        </a:defRPr>
      </a:lvl2pPr>
      <a:lvl3pPr algn="ctr" rtl="0" eaLnBrk="1" fontAlgn="base" hangingPunct="1">
        <a:spcBef>
          <a:spcPct val="0"/>
        </a:spcBef>
        <a:spcAft>
          <a:spcPct val="0"/>
        </a:spcAft>
        <a:defRPr sz="4400">
          <a:solidFill>
            <a:schemeClr val="tx2"/>
          </a:solidFill>
          <a:latin typeface="Arial" pitchFamily="34" charset="0"/>
          <a:ea typeface="SimHei" pitchFamily="49" charset="-122"/>
        </a:defRPr>
      </a:lvl3pPr>
      <a:lvl4pPr algn="ctr" rtl="0" eaLnBrk="1" fontAlgn="base" hangingPunct="1">
        <a:spcBef>
          <a:spcPct val="0"/>
        </a:spcBef>
        <a:spcAft>
          <a:spcPct val="0"/>
        </a:spcAft>
        <a:defRPr sz="4400">
          <a:solidFill>
            <a:schemeClr val="tx2"/>
          </a:solidFill>
          <a:latin typeface="Arial" pitchFamily="34" charset="0"/>
          <a:ea typeface="SimHei" pitchFamily="49" charset="-122"/>
        </a:defRPr>
      </a:lvl4pPr>
      <a:lvl5pPr algn="ctr" rtl="0" eaLnBrk="1" fontAlgn="base" hangingPunct="1">
        <a:spcBef>
          <a:spcPct val="0"/>
        </a:spcBef>
        <a:spcAft>
          <a:spcPct val="0"/>
        </a:spcAft>
        <a:defRPr sz="4400">
          <a:solidFill>
            <a:schemeClr val="tx2"/>
          </a:solidFill>
          <a:latin typeface="Arial" pitchFamily="34" charset="0"/>
          <a:ea typeface="SimHei" pitchFamily="49" charset="-122"/>
        </a:defRPr>
      </a:lvl5pPr>
      <a:lvl6pPr marL="457200" algn="ctr" rtl="0" eaLnBrk="1" fontAlgn="base" hangingPunct="1">
        <a:spcBef>
          <a:spcPct val="0"/>
        </a:spcBef>
        <a:spcAft>
          <a:spcPct val="0"/>
        </a:spcAft>
        <a:defRPr sz="4400">
          <a:solidFill>
            <a:schemeClr val="tx2"/>
          </a:solidFill>
          <a:latin typeface="Arial" pitchFamily="34" charset="0"/>
          <a:ea typeface="SimHei" pitchFamily="49" charset="-122"/>
        </a:defRPr>
      </a:lvl6pPr>
      <a:lvl7pPr marL="914400" algn="ctr" rtl="0" eaLnBrk="1" fontAlgn="base" hangingPunct="1">
        <a:spcBef>
          <a:spcPct val="0"/>
        </a:spcBef>
        <a:spcAft>
          <a:spcPct val="0"/>
        </a:spcAft>
        <a:defRPr sz="4400">
          <a:solidFill>
            <a:schemeClr val="tx2"/>
          </a:solidFill>
          <a:latin typeface="Arial" pitchFamily="34" charset="0"/>
          <a:ea typeface="SimHei" pitchFamily="49" charset="-122"/>
        </a:defRPr>
      </a:lvl7pPr>
      <a:lvl8pPr marL="1371600" algn="ctr" rtl="0" eaLnBrk="1" fontAlgn="base" hangingPunct="1">
        <a:spcBef>
          <a:spcPct val="0"/>
        </a:spcBef>
        <a:spcAft>
          <a:spcPct val="0"/>
        </a:spcAft>
        <a:defRPr sz="4400">
          <a:solidFill>
            <a:schemeClr val="tx2"/>
          </a:solidFill>
          <a:latin typeface="Arial" pitchFamily="34" charset="0"/>
          <a:ea typeface="SimHei" pitchFamily="49" charset="-122"/>
        </a:defRPr>
      </a:lvl8pPr>
      <a:lvl9pPr marL="1828800" algn="ctr" rtl="0" eaLnBrk="1" fontAlgn="base" hangingPunct="1">
        <a:spcBef>
          <a:spcPct val="0"/>
        </a:spcBef>
        <a:spcAft>
          <a:spcPct val="0"/>
        </a:spcAft>
        <a:defRPr sz="4400">
          <a:solidFill>
            <a:schemeClr val="tx2"/>
          </a:solidFill>
          <a:latin typeface="Arial" pitchFamily="34" charset="0"/>
          <a:ea typeface="SimHei" pitchFamily="49"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dirty="0"/>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ltLang="zh-CN" dirty="0" smtClean="0"/>
              <a:t>AI - Dr. Divyakant Meva</a:t>
            </a:r>
            <a:endParaRPr lang="en-US" altLang="zh-CN" dirty="0"/>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AC048A0-514F-4F64-8D81-4BC23632203A}" type="slidenum">
              <a:rPr lang="en-US" altLang="zh-CN"/>
              <a:pPr/>
              <a:t>‹#›</a:t>
            </a:fld>
            <a:endParaRPr lang="en-US" altLang="zh-CN"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hyperlink" Target="resloution-1.jpg" TargetMode="Externa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1"/>
            <a:ext cx="7772400" cy="1295399"/>
          </a:xfrm>
        </p:spPr>
        <p:txBody>
          <a:bodyPr>
            <a:normAutofit/>
          </a:bodyPr>
          <a:lstStyle/>
          <a:p>
            <a:pPr algn="l"/>
            <a:r>
              <a:rPr lang="en-US" sz="4000" dirty="0" smtClean="0">
                <a:latin typeface="Cambria" pitchFamily="18" charset="0"/>
              </a:rPr>
              <a:t>Unit  3 - Lecture 29</a:t>
            </a:r>
            <a:endParaRPr lang="en-US" sz="4000" dirty="0">
              <a:latin typeface="Cambria" pitchFamily="18" charset="0"/>
            </a:endParaRPr>
          </a:p>
        </p:txBody>
      </p:sp>
      <p:sp>
        <p:nvSpPr>
          <p:cNvPr id="3" name="Subtitle 2"/>
          <p:cNvSpPr>
            <a:spLocks noGrp="1"/>
          </p:cNvSpPr>
          <p:nvPr>
            <p:ph type="subTitle" idx="1"/>
          </p:nvPr>
        </p:nvSpPr>
        <p:spPr>
          <a:xfrm>
            <a:off x="685800" y="2209801"/>
            <a:ext cx="8077200" cy="2895599"/>
          </a:xfrm>
        </p:spPr>
        <p:txBody>
          <a:bodyPr>
            <a:noAutofit/>
          </a:bodyPr>
          <a:lstStyle/>
          <a:p>
            <a:pPr>
              <a:lnSpc>
                <a:spcPct val="130000"/>
              </a:lnSpc>
              <a:buFont typeface="Arial" pitchFamily="34" charset="0"/>
              <a:buChar char="•"/>
            </a:pPr>
            <a:r>
              <a:rPr lang="en-US" sz="2400" dirty="0" smtClean="0">
                <a:latin typeface="Cambria" pitchFamily="18" charset="0"/>
              </a:rPr>
              <a:t>  Producing a proof</a:t>
            </a:r>
          </a:p>
          <a:p>
            <a:pPr>
              <a:lnSpc>
                <a:spcPct val="130000"/>
              </a:lnSpc>
              <a:buFont typeface="Arial" pitchFamily="34" charset="0"/>
              <a:buChar char="•"/>
            </a:pPr>
            <a:r>
              <a:rPr lang="en-US" sz="2400" dirty="0" smtClean="0">
                <a:latin typeface="Cambria" pitchFamily="18" charset="0"/>
              </a:rPr>
              <a:t>  Proving using resolution</a:t>
            </a:r>
            <a:endParaRPr lang="en-US" sz="1800" dirty="0" smtClean="0">
              <a:latin typeface="Cambria"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Producing a proof</a:t>
            </a:r>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Whenever we need to prove something, we need to negate that and add to the list of clauses.</a:t>
            </a:r>
          </a:p>
          <a:p>
            <a:r>
              <a:rPr lang="en-US" sz="2200" dirty="0" smtClean="0">
                <a:latin typeface="Cambria" pitchFamily="18" charset="0"/>
              </a:rPr>
              <a:t>This addition must prove contradiction if what we want to prove is actually true.</a:t>
            </a:r>
          </a:p>
          <a:p>
            <a:r>
              <a:rPr lang="en-US" sz="2200" dirty="0" smtClean="0">
                <a:latin typeface="Cambria" pitchFamily="18" charset="0"/>
              </a:rPr>
              <a:t>For example if we want to prove Relief (Government, </a:t>
            </a:r>
            <a:r>
              <a:rPr lang="en-US" sz="2200" dirty="0" err="1" smtClean="0">
                <a:latin typeface="Cambria" pitchFamily="18" charset="0"/>
              </a:rPr>
              <a:t>Ramji</a:t>
            </a:r>
            <a:r>
              <a:rPr lang="en-US" sz="2200" dirty="0" smtClean="0">
                <a:latin typeface="Cambria" pitchFamily="18" charset="0"/>
              </a:rPr>
              <a:t>), what we will do is to add another statement to the list of clauses</a:t>
            </a:r>
          </a:p>
          <a:p>
            <a:pPr lvl="1"/>
            <a:r>
              <a:rPr lang="en-US" sz="1800" dirty="0" smtClean="0">
                <a:latin typeface="Cambria" pitchFamily="18" charset="0"/>
              </a:rPr>
              <a:t>¬Relief (Government, </a:t>
            </a:r>
            <a:r>
              <a:rPr lang="en-US" sz="1800" dirty="0" err="1" smtClean="0">
                <a:latin typeface="Cambria" pitchFamily="18" charset="0"/>
              </a:rPr>
              <a:t>Ramji</a:t>
            </a:r>
            <a:r>
              <a:rPr lang="en-US" sz="1800" dirty="0" smtClean="0">
                <a:latin typeface="Cambria" pitchFamily="18" charset="0"/>
              </a:rPr>
              <a:t>)</a:t>
            </a:r>
          </a:p>
          <a:p>
            <a:r>
              <a:rPr lang="en-US" sz="2200" dirty="0" smtClean="0">
                <a:latin typeface="Cambria" pitchFamily="18" charset="0"/>
              </a:rPr>
              <a:t>Once we do that, we can start the process of resolution.</a:t>
            </a:r>
          </a:p>
          <a:p>
            <a:r>
              <a:rPr lang="en-US" sz="2200" dirty="0" smtClean="0">
                <a:latin typeface="Cambria" pitchFamily="18" charset="0"/>
              </a:rPr>
              <a:t>The idea is to get a null statement at the end of the process.</a:t>
            </a:r>
          </a:p>
          <a:p>
            <a:r>
              <a:rPr lang="en-US" sz="2200" dirty="0" smtClean="0">
                <a:latin typeface="Cambria" pitchFamily="18" charset="0"/>
              </a:rPr>
              <a:t>What we have taken is a contradiction to the truth and thus when we resolve the untrue statement (or clause) with true clauses, it should eventually cancel out each other and we must get a null statement.</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2</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There are a few important guidelines we must look at before we start working on it.</a:t>
            </a:r>
          </a:p>
          <a:p>
            <a:r>
              <a:rPr lang="en-US" sz="2200" b="1" dirty="0" smtClean="0">
                <a:latin typeface="Cambria" pitchFamily="18" charset="0"/>
              </a:rPr>
              <a:t>1.</a:t>
            </a:r>
            <a:r>
              <a:rPr lang="en-US" sz="2200" dirty="0" smtClean="0">
                <a:latin typeface="Cambria" pitchFamily="18" charset="0"/>
              </a:rPr>
              <a:t> As long as possible, we will involve one clause that is resulted from the newly added clause for proving. As this clause is likely to be false, it is easier for us to get to the result. On the contrary, if we resolve clauses which does not involve this clause and we can find a null statement, that means original set of clauses had one false clause which is quite unlikely and thus there is no point doing that.</a:t>
            </a:r>
          </a:p>
          <a:p>
            <a:r>
              <a:rPr lang="en-US" sz="2200" b="1" dirty="0" smtClean="0">
                <a:latin typeface="Cambria" pitchFamily="18" charset="0"/>
              </a:rPr>
              <a:t>2. </a:t>
            </a:r>
            <a:r>
              <a:rPr lang="en-US" sz="2200" dirty="0" smtClean="0">
                <a:latin typeface="Cambria" pitchFamily="18" charset="0"/>
              </a:rPr>
              <a:t>Choose other parent clause which is as short as possible. This will reduce the size of resultant clause and improves the chances of getting to a null clause.</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b="1" dirty="0" smtClean="0">
                <a:latin typeface="Cambria" pitchFamily="18" charset="0"/>
              </a:rPr>
              <a:t>3. </a:t>
            </a:r>
            <a:r>
              <a:rPr lang="en-US" sz="2200" dirty="0" smtClean="0">
                <a:latin typeface="Cambria" pitchFamily="18" charset="0"/>
              </a:rPr>
              <a:t>As long as possible, we need to find a literal which is complementary to one that we have in our expression for the other clause that we want to resolve. For example if we have a clause ¬</a:t>
            </a:r>
            <a:r>
              <a:rPr lang="en-US" sz="2200" dirty="0" err="1" smtClean="0">
                <a:latin typeface="Cambria" pitchFamily="18" charset="0"/>
              </a:rPr>
              <a:t>BuildHouse</a:t>
            </a:r>
            <a:r>
              <a:rPr lang="en-US" sz="2200" dirty="0" smtClean="0">
                <a:latin typeface="Cambria" pitchFamily="18" charset="0"/>
              </a:rPr>
              <a:t>(H) ⋁Lost(X,H,2000) as one of the clause, and if we have one more clause in the premise as </a:t>
            </a:r>
            <a:r>
              <a:rPr lang="en-US" sz="2200" dirty="0" err="1" smtClean="0">
                <a:latin typeface="Cambria" pitchFamily="18" charset="0"/>
              </a:rPr>
              <a:t>BuildHouse</a:t>
            </a:r>
            <a:r>
              <a:rPr lang="en-US" sz="2200" dirty="0" smtClean="0">
                <a:latin typeface="Cambria" pitchFamily="18" charset="0"/>
              </a:rPr>
              <a:t>(H) as one part, it is highly recommended to use that clause as another parent. It is because ¬</a:t>
            </a:r>
            <a:r>
              <a:rPr lang="en-US" sz="2200" dirty="0" err="1" smtClean="0">
                <a:latin typeface="Cambria" pitchFamily="18" charset="0"/>
              </a:rPr>
              <a:t>BuildHouse</a:t>
            </a:r>
            <a:r>
              <a:rPr lang="en-US" sz="2200" dirty="0" smtClean="0">
                <a:latin typeface="Cambria" pitchFamily="18" charset="0"/>
              </a:rPr>
              <a:t> and </a:t>
            </a:r>
            <a:r>
              <a:rPr lang="en-US" sz="2200" dirty="0" err="1" smtClean="0">
                <a:latin typeface="Cambria" pitchFamily="18" charset="0"/>
              </a:rPr>
              <a:t>BuildHouse</a:t>
            </a:r>
            <a:r>
              <a:rPr lang="en-US" sz="2200" dirty="0" smtClean="0">
                <a:latin typeface="Cambria" pitchFamily="18" charset="0"/>
              </a:rPr>
              <a:t> will cancel each other out in the </a:t>
            </a:r>
            <a:r>
              <a:rPr lang="en-US" sz="2200" dirty="0" err="1" smtClean="0">
                <a:latin typeface="Cambria" pitchFamily="18" charset="0"/>
              </a:rPr>
              <a:t>resolvent</a:t>
            </a:r>
            <a:r>
              <a:rPr lang="en-US" sz="2200" dirty="0" smtClean="0">
                <a:latin typeface="Cambria" pitchFamily="18" charset="0"/>
              </a:rPr>
              <a:t>.</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Proving using resolution </a:t>
            </a:r>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Let us pick up example 1 –</a:t>
            </a:r>
          </a:p>
          <a:p>
            <a:pPr lvl="1"/>
            <a:r>
              <a:rPr lang="en-US" sz="1800" dirty="0" smtClean="0">
                <a:latin typeface="Cambria" pitchFamily="18" charset="0"/>
              </a:rPr>
              <a:t>1. Man(</a:t>
            </a:r>
            <a:r>
              <a:rPr lang="en-US" sz="1800" dirty="0" err="1" smtClean="0">
                <a:latin typeface="Cambria" pitchFamily="18" charset="0"/>
              </a:rPr>
              <a:t>Ramji</a:t>
            </a:r>
            <a:r>
              <a:rPr lang="en-US" sz="1800" dirty="0" smtClean="0">
                <a:latin typeface="Cambria" pitchFamily="18" charset="0"/>
              </a:rPr>
              <a:t>)</a:t>
            </a:r>
          </a:p>
          <a:p>
            <a:pPr lvl="1"/>
            <a:r>
              <a:rPr lang="en-US" sz="1800" dirty="0" smtClean="0">
                <a:latin typeface="Cambria" pitchFamily="18" charset="0"/>
              </a:rPr>
              <a:t>2. Farmer(</a:t>
            </a:r>
            <a:r>
              <a:rPr lang="en-US" sz="1800" dirty="0" err="1" smtClean="0">
                <a:latin typeface="Cambria" pitchFamily="18" charset="0"/>
              </a:rPr>
              <a:t>Ramji</a:t>
            </a:r>
            <a:r>
              <a:rPr lang="en-US" sz="1800" dirty="0" smtClean="0">
                <a:latin typeface="Cambria" pitchFamily="18" charset="0"/>
              </a:rPr>
              <a:t>)</a:t>
            </a:r>
          </a:p>
          <a:p>
            <a:pPr lvl="1"/>
            <a:r>
              <a:rPr lang="en-US" sz="1800" dirty="0" smtClean="0">
                <a:latin typeface="Cambria" pitchFamily="18" charset="0"/>
              </a:rPr>
              <a:t>3. ∀𝑥 </a:t>
            </a:r>
            <a:r>
              <a:rPr lang="en-US" sz="1800" dirty="0" err="1" smtClean="0">
                <a:latin typeface="Cambria" pitchFamily="18" charset="0"/>
              </a:rPr>
              <a:t>Kuchchhi</a:t>
            </a:r>
            <a:r>
              <a:rPr lang="en-US" sz="1800" dirty="0" smtClean="0">
                <a:latin typeface="Cambria" pitchFamily="18" charset="0"/>
              </a:rPr>
              <a:t>(X) → </a:t>
            </a:r>
            <a:r>
              <a:rPr lang="en-US" sz="1800" dirty="0" err="1" smtClean="0">
                <a:latin typeface="Cambria" pitchFamily="18" charset="0"/>
              </a:rPr>
              <a:t>Gujrati</a:t>
            </a:r>
            <a:r>
              <a:rPr lang="en-US" sz="1800" dirty="0" smtClean="0">
                <a:latin typeface="Cambria" pitchFamily="18" charset="0"/>
              </a:rPr>
              <a:t> (X)</a:t>
            </a:r>
          </a:p>
          <a:p>
            <a:pPr lvl="1"/>
            <a:r>
              <a:rPr lang="en-US" sz="1800" dirty="0" smtClean="0">
                <a:latin typeface="Cambria" pitchFamily="18" charset="0"/>
              </a:rPr>
              <a:t>4. </a:t>
            </a:r>
            <a:r>
              <a:rPr lang="en-US" sz="1800" dirty="0" err="1" smtClean="0">
                <a:latin typeface="Cambria" pitchFamily="18" charset="0"/>
              </a:rPr>
              <a:t>Belongsto</a:t>
            </a:r>
            <a:r>
              <a:rPr lang="en-US" sz="1800" dirty="0" smtClean="0">
                <a:latin typeface="Cambria" pitchFamily="18" charset="0"/>
              </a:rPr>
              <a:t> (</a:t>
            </a:r>
            <a:r>
              <a:rPr lang="en-US" sz="1800" dirty="0" err="1" smtClean="0">
                <a:latin typeface="Cambria" pitchFamily="18" charset="0"/>
              </a:rPr>
              <a:t>Ramji</a:t>
            </a:r>
            <a:r>
              <a:rPr lang="en-US" sz="1800" dirty="0" smtClean="0">
                <a:latin typeface="Cambria" pitchFamily="18" charset="0"/>
              </a:rPr>
              <a:t>, </a:t>
            </a:r>
            <a:r>
              <a:rPr lang="en-US" sz="1800" dirty="0" err="1" smtClean="0">
                <a:latin typeface="Cambria" pitchFamily="18" charset="0"/>
              </a:rPr>
              <a:t>Bhachau</a:t>
            </a:r>
            <a:r>
              <a:rPr lang="en-US" sz="1800" dirty="0" smtClean="0">
                <a:latin typeface="Cambria" pitchFamily="18" charset="0"/>
              </a:rPr>
              <a:t>)</a:t>
            </a:r>
          </a:p>
          <a:p>
            <a:pPr lvl="1"/>
            <a:r>
              <a:rPr lang="en-US" sz="1800" dirty="0" smtClean="0">
                <a:latin typeface="Cambria" pitchFamily="18" charset="0"/>
              </a:rPr>
              <a:t>5. ∀𝑥∃𝐻 Person(X) ⋀</a:t>
            </a:r>
            <a:r>
              <a:rPr lang="en-US" sz="1800" dirty="0" err="1" smtClean="0">
                <a:latin typeface="Cambria" pitchFamily="18" charset="0"/>
              </a:rPr>
              <a:t>Belongsto</a:t>
            </a:r>
            <a:r>
              <a:rPr lang="en-US" sz="1800" dirty="0" smtClean="0">
                <a:latin typeface="Cambria" pitchFamily="18" charset="0"/>
              </a:rPr>
              <a:t> (</a:t>
            </a:r>
            <a:r>
              <a:rPr lang="en-US" sz="1800" dirty="0" err="1" smtClean="0">
                <a:latin typeface="Cambria" pitchFamily="18" charset="0"/>
              </a:rPr>
              <a:t>X,Bhachau</a:t>
            </a:r>
            <a:r>
              <a:rPr lang="en-US" sz="1800" dirty="0" smtClean="0">
                <a:latin typeface="Cambria" pitchFamily="18" charset="0"/>
              </a:rPr>
              <a:t>) ⋀ House (H,X) → Lost (X,H,2000)</a:t>
            </a:r>
          </a:p>
          <a:p>
            <a:pPr lvl="1"/>
            <a:r>
              <a:rPr lang="en-US" sz="1800" dirty="0" smtClean="0">
                <a:latin typeface="Cambria" pitchFamily="18" charset="0"/>
              </a:rPr>
              <a:t>6. ∀𝑥∃𝐻 Person(X) ⋀ House (H,X) ⋀ Lost (X,H,2000) → Relief (Government, X)</a:t>
            </a:r>
          </a:p>
          <a:p>
            <a:pPr lvl="1"/>
            <a:r>
              <a:rPr lang="en-US" sz="1800" dirty="0" smtClean="0">
                <a:latin typeface="Cambria" pitchFamily="18" charset="0"/>
              </a:rPr>
              <a:t>7. ∀𝑥 Man(X) → Person(X)</a:t>
            </a:r>
          </a:p>
          <a:p>
            <a:pPr lvl="1"/>
            <a:r>
              <a:rPr lang="en-US" sz="1800" dirty="0" smtClean="0">
                <a:latin typeface="Cambria" pitchFamily="18" charset="0"/>
              </a:rPr>
              <a:t>8. ∃𝐻 House (</a:t>
            </a:r>
            <a:r>
              <a:rPr lang="en-US" sz="1800" dirty="0" err="1" smtClean="0">
                <a:latin typeface="Cambria" pitchFamily="18" charset="0"/>
              </a:rPr>
              <a:t>H,Ramji</a:t>
            </a:r>
            <a:r>
              <a:rPr lang="en-US" sz="1800" dirty="0" smtClean="0">
                <a:latin typeface="Cambria" pitchFamily="18" charset="0"/>
              </a:rPr>
              <a:t>)</a:t>
            </a:r>
          </a:p>
          <a:p>
            <a:r>
              <a:rPr lang="en-US" sz="2200" dirty="0" smtClean="0">
                <a:latin typeface="Cambria" pitchFamily="18" charset="0"/>
              </a:rPr>
              <a:t>Converting them to a clausal form yields following.</a:t>
            </a:r>
          </a:p>
          <a:p>
            <a:pPr lvl="1"/>
            <a:r>
              <a:rPr lang="en-US" sz="1800" dirty="0" smtClean="0">
                <a:latin typeface="Cambria" pitchFamily="18" charset="0"/>
              </a:rPr>
              <a:t>1. Man(</a:t>
            </a:r>
            <a:r>
              <a:rPr lang="en-US" sz="1800" dirty="0" err="1" smtClean="0">
                <a:latin typeface="Cambria" pitchFamily="18" charset="0"/>
              </a:rPr>
              <a:t>Ramji</a:t>
            </a:r>
            <a:r>
              <a:rPr lang="en-US" sz="1800" dirty="0" smtClean="0">
                <a:latin typeface="Cambria" pitchFamily="18" charset="0"/>
              </a:rPr>
              <a:t>)</a:t>
            </a:r>
          </a:p>
          <a:p>
            <a:pPr lvl="1"/>
            <a:r>
              <a:rPr lang="en-US" sz="1800" dirty="0" smtClean="0">
                <a:latin typeface="Cambria" pitchFamily="18" charset="0"/>
              </a:rPr>
              <a:t>2. Farmer(</a:t>
            </a:r>
            <a:r>
              <a:rPr lang="en-US" sz="1800" dirty="0" err="1" smtClean="0">
                <a:latin typeface="Cambria" pitchFamily="18" charset="0"/>
              </a:rPr>
              <a:t>Ramji</a:t>
            </a:r>
            <a:r>
              <a:rPr lang="en-US" sz="1800" dirty="0" smtClean="0">
                <a:latin typeface="Cambria" pitchFamily="18" charset="0"/>
              </a:rPr>
              <a:t>)</a:t>
            </a:r>
            <a:endParaRPr lang="en-US" sz="18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pPr lvl="1"/>
            <a:r>
              <a:rPr lang="en-US" sz="1800" dirty="0" smtClean="0">
                <a:latin typeface="Cambria" pitchFamily="18" charset="0"/>
              </a:rPr>
              <a:t>3. ¬</a:t>
            </a:r>
            <a:r>
              <a:rPr lang="en-US" sz="1800" dirty="0" err="1" smtClean="0">
                <a:latin typeface="Cambria" pitchFamily="18" charset="0"/>
              </a:rPr>
              <a:t>Kuchchhi</a:t>
            </a:r>
            <a:r>
              <a:rPr lang="en-US" sz="1800" dirty="0" smtClean="0">
                <a:latin typeface="Cambria" pitchFamily="18" charset="0"/>
              </a:rPr>
              <a:t>(X) ⋁</a:t>
            </a:r>
            <a:r>
              <a:rPr lang="en-US" sz="1800" dirty="0" err="1" smtClean="0">
                <a:latin typeface="Cambria" pitchFamily="18" charset="0"/>
              </a:rPr>
              <a:t>Gujrati</a:t>
            </a:r>
            <a:r>
              <a:rPr lang="en-US" sz="1800" dirty="0" smtClean="0">
                <a:latin typeface="Cambria" pitchFamily="18" charset="0"/>
              </a:rPr>
              <a:t> (X)</a:t>
            </a:r>
          </a:p>
          <a:p>
            <a:pPr lvl="1"/>
            <a:r>
              <a:rPr lang="en-US" sz="1800" dirty="0" smtClean="0">
                <a:latin typeface="Cambria" pitchFamily="18" charset="0"/>
              </a:rPr>
              <a:t>4. </a:t>
            </a:r>
            <a:r>
              <a:rPr lang="en-US" sz="1800" dirty="0" err="1" smtClean="0">
                <a:latin typeface="Cambria" pitchFamily="18" charset="0"/>
              </a:rPr>
              <a:t>Belongto</a:t>
            </a:r>
            <a:r>
              <a:rPr lang="en-US" sz="1800" dirty="0" smtClean="0">
                <a:latin typeface="Cambria" pitchFamily="18" charset="0"/>
              </a:rPr>
              <a:t> (</a:t>
            </a:r>
            <a:r>
              <a:rPr lang="en-US" sz="1800" dirty="0" err="1" smtClean="0">
                <a:latin typeface="Cambria" pitchFamily="18" charset="0"/>
              </a:rPr>
              <a:t>Ramji</a:t>
            </a:r>
            <a:r>
              <a:rPr lang="en-US" sz="1800" dirty="0" smtClean="0">
                <a:latin typeface="Cambria" pitchFamily="18" charset="0"/>
              </a:rPr>
              <a:t>, </a:t>
            </a:r>
            <a:r>
              <a:rPr lang="en-US" sz="1800" dirty="0" err="1" smtClean="0">
                <a:latin typeface="Cambria" pitchFamily="18" charset="0"/>
              </a:rPr>
              <a:t>Bhachau</a:t>
            </a:r>
            <a:r>
              <a:rPr lang="en-US" sz="1800" dirty="0" smtClean="0">
                <a:latin typeface="Cambria" pitchFamily="18" charset="0"/>
              </a:rPr>
              <a:t>)</a:t>
            </a:r>
          </a:p>
          <a:p>
            <a:pPr lvl="1"/>
            <a:r>
              <a:rPr lang="en-US" sz="1800" dirty="0" smtClean="0">
                <a:latin typeface="Cambria" pitchFamily="18" charset="0"/>
              </a:rPr>
              <a:t>5. ¬Person(X) ⋁¬</a:t>
            </a:r>
            <a:r>
              <a:rPr lang="en-US" sz="1800" dirty="0" err="1" smtClean="0">
                <a:latin typeface="Cambria" pitchFamily="18" charset="0"/>
              </a:rPr>
              <a:t>Belongsto</a:t>
            </a:r>
            <a:r>
              <a:rPr lang="en-US" sz="1800" dirty="0" smtClean="0">
                <a:latin typeface="Cambria" pitchFamily="18" charset="0"/>
              </a:rPr>
              <a:t> (</a:t>
            </a:r>
            <a:r>
              <a:rPr lang="en-US" sz="1800" dirty="0" err="1" smtClean="0">
                <a:latin typeface="Cambria" pitchFamily="18" charset="0"/>
              </a:rPr>
              <a:t>X,Bhachau</a:t>
            </a:r>
            <a:r>
              <a:rPr lang="en-US" sz="1800" dirty="0" smtClean="0">
                <a:latin typeface="Cambria" pitchFamily="18" charset="0"/>
              </a:rPr>
              <a:t>) ⋁¬House (</a:t>
            </a:r>
            <a:r>
              <a:rPr lang="en-US" sz="1800" dirty="0" err="1" smtClean="0">
                <a:latin typeface="Cambria" pitchFamily="18" charset="0"/>
              </a:rPr>
              <a:t>Houseof</a:t>
            </a:r>
            <a:r>
              <a:rPr lang="en-US" sz="1800" dirty="0" smtClean="0">
                <a:latin typeface="Cambria" pitchFamily="18" charset="0"/>
              </a:rPr>
              <a:t>(X),X) ⋁ Lost (</a:t>
            </a:r>
            <a:r>
              <a:rPr lang="en-US" sz="1800" dirty="0" err="1" smtClean="0">
                <a:latin typeface="Cambria" pitchFamily="18" charset="0"/>
              </a:rPr>
              <a:t>X,Hosueof</a:t>
            </a:r>
            <a:r>
              <a:rPr lang="en-US" sz="1800" dirty="0" smtClean="0">
                <a:latin typeface="Cambria" pitchFamily="18" charset="0"/>
              </a:rPr>
              <a:t>(X),2000)</a:t>
            </a:r>
          </a:p>
          <a:p>
            <a:pPr lvl="1"/>
            <a:r>
              <a:rPr lang="en-US" sz="1800" dirty="0" smtClean="0">
                <a:latin typeface="Cambria" pitchFamily="18" charset="0"/>
              </a:rPr>
              <a:t>6. ¬Person(X) ⋁¬House (</a:t>
            </a:r>
            <a:r>
              <a:rPr lang="en-US" sz="1800" dirty="0" err="1" smtClean="0">
                <a:latin typeface="Cambria" pitchFamily="18" charset="0"/>
              </a:rPr>
              <a:t>Houseof</a:t>
            </a:r>
            <a:r>
              <a:rPr lang="en-US" sz="1800" dirty="0" smtClean="0">
                <a:latin typeface="Cambria" pitchFamily="18" charset="0"/>
              </a:rPr>
              <a:t>(X),X) ⋁¬Lost (</a:t>
            </a:r>
            <a:r>
              <a:rPr lang="en-US" sz="1800" dirty="0" err="1" smtClean="0">
                <a:latin typeface="Cambria" pitchFamily="18" charset="0"/>
              </a:rPr>
              <a:t>X,Houseof</a:t>
            </a:r>
            <a:r>
              <a:rPr lang="en-US" sz="1800" dirty="0" smtClean="0">
                <a:latin typeface="Cambria" pitchFamily="18" charset="0"/>
              </a:rPr>
              <a:t>(X),2000) ⋁Relief (Government, X)</a:t>
            </a:r>
          </a:p>
          <a:p>
            <a:pPr lvl="1"/>
            <a:r>
              <a:rPr lang="en-US" sz="1800" dirty="0" smtClean="0">
                <a:latin typeface="Cambria" pitchFamily="18" charset="0"/>
              </a:rPr>
              <a:t>7. ¬ Man(X) ⋁ Person(X)</a:t>
            </a:r>
          </a:p>
          <a:p>
            <a:pPr lvl="1"/>
            <a:r>
              <a:rPr lang="en-US" sz="1800" dirty="0" smtClean="0">
                <a:latin typeface="Cambria" pitchFamily="18" charset="0"/>
              </a:rPr>
              <a:t>8. House(</a:t>
            </a:r>
            <a:r>
              <a:rPr lang="en-US" sz="1800" dirty="0" err="1" smtClean="0">
                <a:latin typeface="Cambria" pitchFamily="18" charset="0"/>
              </a:rPr>
              <a:t>Houseof</a:t>
            </a:r>
            <a:r>
              <a:rPr lang="en-US" sz="1800" dirty="0" smtClean="0">
                <a:latin typeface="Cambria" pitchFamily="18" charset="0"/>
              </a:rPr>
              <a:t>(</a:t>
            </a:r>
            <a:r>
              <a:rPr lang="en-US" sz="1800" dirty="0" err="1" smtClean="0">
                <a:latin typeface="Cambria" pitchFamily="18" charset="0"/>
              </a:rPr>
              <a:t>Ramji</a:t>
            </a:r>
            <a:r>
              <a:rPr lang="en-US" sz="1800" dirty="0" smtClean="0">
                <a:latin typeface="Cambria" pitchFamily="18" charset="0"/>
              </a:rPr>
              <a:t>), </a:t>
            </a:r>
            <a:r>
              <a:rPr lang="en-US" sz="1800" dirty="0" err="1" smtClean="0">
                <a:latin typeface="Cambria" pitchFamily="18" charset="0"/>
              </a:rPr>
              <a:t>Ramji</a:t>
            </a:r>
            <a:r>
              <a:rPr lang="en-US" sz="1800" dirty="0" smtClean="0">
                <a:latin typeface="Cambria" pitchFamily="18" charset="0"/>
              </a:rPr>
              <a:t>)</a:t>
            </a:r>
          </a:p>
          <a:p>
            <a:r>
              <a:rPr lang="en-US" sz="2200" dirty="0" smtClean="0">
                <a:latin typeface="Cambria" pitchFamily="18" charset="0"/>
              </a:rPr>
              <a:t>Now let us pick up what we want to prove. </a:t>
            </a:r>
            <a:r>
              <a:rPr lang="en-US" sz="2200" dirty="0" err="1" smtClean="0">
                <a:latin typeface="Cambria" pitchFamily="18" charset="0"/>
              </a:rPr>
              <a:t>Ramji</a:t>
            </a:r>
            <a:r>
              <a:rPr lang="en-US" sz="2200" dirty="0" smtClean="0">
                <a:latin typeface="Cambria" pitchFamily="18" charset="0"/>
              </a:rPr>
              <a:t> received a relief from the government.</a:t>
            </a:r>
          </a:p>
          <a:p>
            <a:pPr lvl="1"/>
            <a:r>
              <a:rPr lang="en-US" sz="1800" dirty="0" smtClean="0">
                <a:latin typeface="Cambria" pitchFamily="18" charset="0"/>
              </a:rPr>
              <a:t>9. ¬Relief (Government, </a:t>
            </a:r>
            <a:r>
              <a:rPr lang="en-US" sz="1800" dirty="0" err="1" smtClean="0">
                <a:latin typeface="Cambria" pitchFamily="18" charset="0"/>
              </a:rPr>
              <a:t>Ramji</a:t>
            </a:r>
            <a:r>
              <a:rPr lang="en-US" sz="1800" dirty="0" smtClean="0">
                <a:latin typeface="Cambria" pitchFamily="18" charset="0"/>
              </a:rPr>
              <a:t>)</a:t>
            </a:r>
          </a:p>
          <a:p>
            <a:pPr lvl="1"/>
            <a:endParaRPr lang="en-US" sz="1800" dirty="0" smtClean="0">
              <a:latin typeface="Cambria" pitchFamily="18" charset="0"/>
            </a:endParaRPr>
          </a:p>
          <a:p>
            <a:pPr lvl="1"/>
            <a:r>
              <a:rPr lang="en-US" sz="1800" b="1" u="sng" dirty="0" smtClean="0">
                <a:latin typeface="Cambria" pitchFamily="18" charset="0"/>
                <a:hlinkClick r:id="rId2" action="ppaction://hlinkfile"/>
              </a:rPr>
              <a:t>Complete resolution process diagram</a:t>
            </a:r>
            <a:endParaRPr lang="en-US" sz="1800" b="1" u="sng" dirty="0" smtClean="0">
              <a:latin typeface="Cambria" pitchFamily="18" charset="0"/>
            </a:endParaRPr>
          </a:p>
          <a:p>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Another thing to notice is that we have to deal with similar resolution (House and ¬ House, Man and ¬Man etc).</a:t>
            </a:r>
          </a:p>
          <a:p>
            <a:r>
              <a:rPr lang="en-US" sz="2200" dirty="0" smtClean="0">
                <a:latin typeface="Cambria" pitchFamily="18" charset="0"/>
              </a:rPr>
              <a:t>Even though the resolution process is quite simple and straightforward compared to backward chaining.</a:t>
            </a:r>
          </a:p>
          <a:p>
            <a:r>
              <a:rPr lang="en-US" sz="2200" dirty="0" smtClean="0">
                <a:latin typeface="Cambria" pitchFamily="18" charset="0"/>
              </a:rPr>
              <a:t>It is easier to program as well.</a:t>
            </a:r>
          </a:p>
          <a:p>
            <a:r>
              <a:rPr lang="en-US" sz="2200" dirty="0" smtClean="0">
                <a:latin typeface="Cambria" pitchFamily="18" charset="0"/>
              </a:rPr>
              <a:t>The only issue about this process is that it is hard to explain the proceedings.</a:t>
            </a:r>
          </a:p>
          <a:p>
            <a:r>
              <a:rPr lang="en-US" sz="2200" dirty="0" smtClean="0">
                <a:latin typeface="Cambria" pitchFamily="18" charset="0"/>
              </a:rPr>
              <a:t>We can see that the resolution process is able to prove things using refutation (negation) and it works using a simple mechanism.</a:t>
            </a: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The issues that we have discussed in the previous module like using the process for answering questions, need for unification and consistently assigning values to variables, need to try multiple values if the answer is not sought from first and so are equally valid for the resolution process as well.</a:t>
            </a:r>
          </a:p>
          <a:p>
            <a:r>
              <a:rPr lang="en-US" sz="2200" dirty="0" smtClean="0">
                <a:latin typeface="Cambria" pitchFamily="18" charset="0"/>
              </a:rPr>
              <a:t>The predicate logic seems to be a very good method for storing and inferring from knowledge.</a:t>
            </a:r>
          </a:p>
          <a:p>
            <a:r>
              <a:rPr lang="en-US" sz="2200" dirty="0" smtClean="0">
                <a:latin typeface="Cambria" pitchFamily="18" charset="0"/>
              </a:rPr>
              <a:t>However, there are some issues with this basic form of knowledge representation.</a:t>
            </a:r>
          </a:p>
          <a:p>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pPr lvl="1"/>
            <a:r>
              <a:rPr lang="en-US" sz="2000" dirty="0" smtClean="0">
                <a:latin typeface="Cambria" pitchFamily="18" charset="0"/>
              </a:rPr>
              <a:t>1. Man(</a:t>
            </a:r>
            <a:r>
              <a:rPr lang="en-US" sz="2000" dirty="0" err="1" smtClean="0">
                <a:latin typeface="Cambria" pitchFamily="18" charset="0"/>
              </a:rPr>
              <a:t>Ramji</a:t>
            </a:r>
            <a:r>
              <a:rPr lang="en-US" sz="2000" dirty="0" smtClean="0">
                <a:latin typeface="Cambria" pitchFamily="18" charset="0"/>
              </a:rPr>
              <a:t>)</a:t>
            </a:r>
          </a:p>
          <a:p>
            <a:pPr lvl="1"/>
            <a:r>
              <a:rPr lang="en-US" sz="2000" dirty="0" smtClean="0">
                <a:latin typeface="Cambria" pitchFamily="18" charset="0"/>
              </a:rPr>
              <a:t>2. Farmer(</a:t>
            </a:r>
            <a:r>
              <a:rPr lang="en-US" sz="2000" dirty="0" err="1" smtClean="0">
                <a:latin typeface="Cambria" pitchFamily="18" charset="0"/>
              </a:rPr>
              <a:t>Ramji</a:t>
            </a:r>
            <a:r>
              <a:rPr lang="en-US" sz="2000" dirty="0" smtClean="0">
                <a:latin typeface="Cambria" pitchFamily="18" charset="0"/>
              </a:rPr>
              <a:t>)</a:t>
            </a:r>
          </a:p>
          <a:p>
            <a:pPr lvl="1"/>
            <a:r>
              <a:rPr lang="en-US" sz="2000" dirty="0" smtClean="0">
                <a:latin typeface="Cambria" pitchFamily="18" charset="0"/>
              </a:rPr>
              <a:t>3. ¬</a:t>
            </a:r>
            <a:r>
              <a:rPr lang="en-US" sz="2000" dirty="0" err="1" smtClean="0">
                <a:latin typeface="Cambria" pitchFamily="18" charset="0"/>
              </a:rPr>
              <a:t>Kuchchhi</a:t>
            </a:r>
            <a:r>
              <a:rPr lang="en-US" sz="2000" dirty="0" smtClean="0">
                <a:latin typeface="Cambria" pitchFamily="18" charset="0"/>
              </a:rPr>
              <a:t>(X) ⋁</a:t>
            </a:r>
            <a:r>
              <a:rPr lang="en-US" sz="2000" dirty="0" err="1" smtClean="0">
                <a:latin typeface="Cambria" pitchFamily="18" charset="0"/>
              </a:rPr>
              <a:t>Gujrati</a:t>
            </a:r>
            <a:r>
              <a:rPr lang="en-US" sz="2000" dirty="0" smtClean="0">
                <a:latin typeface="Cambria" pitchFamily="18" charset="0"/>
              </a:rPr>
              <a:t> (X)</a:t>
            </a:r>
          </a:p>
          <a:p>
            <a:pPr lvl="1"/>
            <a:r>
              <a:rPr lang="en-US" sz="2000" dirty="0" smtClean="0">
                <a:latin typeface="Cambria" pitchFamily="18" charset="0"/>
              </a:rPr>
              <a:t>4. </a:t>
            </a:r>
            <a:r>
              <a:rPr lang="en-US" sz="2000" dirty="0" err="1" smtClean="0">
                <a:latin typeface="Cambria" pitchFamily="18" charset="0"/>
              </a:rPr>
              <a:t>Belongto</a:t>
            </a:r>
            <a:r>
              <a:rPr lang="en-US" sz="2000" dirty="0" smtClean="0">
                <a:latin typeface="Cambria" pitchFamily="18" charset="0"/>
              </a:rPr>
              <a:t> (</a:t>
            </a:r>
            <a:r>
              <a:rPr lang="en-US" sz="2000" dirty="0" err="1" smtClean="0">
                <a:latin typeface="Cambria" pitchFamily="18" charset="0"/>
              </a:rPr>
              <a:t>Ramji</a:t>
            </a:r>
            <a:r>
              <a:rPr lang="en-US" sz="2000" dirty="0" smtClean="0">
                <a:latin typeface="Cambria" pitchFamily="18" charset="0"/>
              </a:rPr>
              <a:t>, </a:t>
            </a:r>
            <a:r>
              <a:rPr lang="en-US" sz="2000" dirty="0" err="1" smtClean="0">
                <a:latin typeface="Cambria" pitchFamily="18" charset="0"/>
              </a:rPr>
              <a:t>Bhachau</a:t>
            </a:r>
            <a:r>
              <a:rPr lang="en-US" sz="2000" dirty="0" smtClean="0">
                <a:latin typeface="Cambria" pitchFamily="18" charset="0"/>
              </a:rPr>
              <a:t>)</a:t>
            </a:r>
          </a:p>
          <a:p>
            <a:pPr lvl="1"/>
            <a:r>
              <a:rPr lang="en-US" sz="2000" dirty="0" smtClean="0">
                <a:latin typeface="Cambria" pitchFamily="18" charset="0"/>
              </a:rPr>
              <a:t>5. ¬Person(X) ⋁¬</a:t>
            </a:r>
            <a:r>
              <a:rPr lang="en-US" sz="2000" dirty="0" err="1" smtClean="0">
                <a:latin typeface="Cambria" pitchFamily="18" charset="0"/>
              </a:rPr>
              <a:t>Belongsto</a:t>
            </a:r>
            <a:r>
              <a:rPr lang="en-US" sz="2000" dirty="0" smtClean="0">
                <a:latin typeface="Cambria" pitchFamily="18" charset="0"/>
              </a:rPr>
              <a:t> (</a:t>
            </a:r>
            <a:r>
              <a:rPr lang="en-US" sz="2000" dirty="0" err="1" smtClean="0">
                <a:latin typeface="Cambria" pitchFamily="18" charset="0"/>
              </a:rPr>
              <a:t>X,Bhachau</a:t>
            </a:r>
            <a:r>
              <a:rPr lang="en-US" sz="2000" dirty="0" smtClean="0">
                <a:latin typeface="Cambria" pitchFamily="18" charset="0"/>
              </a:rPr>
              <a:t>) ⋁¬House (</a:t>
            </a:r>
            <a:r>
              <a:rPr lang="en-US" sz="2000" dirty="0" err="1" smtClean="0">
                <a:latin typeface="Cambria" pitchFamily="18" charset="0"/>
              </a:rPr>
              <a:t>Houseof</a:t>
            </a:r>
            <a:r>
              <a:rPr lang="en-US" sz="2000" dirty="0" smtClean="0">
                <a:latin typeface="Cambria" pitchFamily="18" charset="0"/>
              </a:rPr>
              <a:t>(X),X) ⋁ Lost (</a:t>
            </a:r>
            <a:r>
              <a:rPr lang="en-US" sz="2000" dirty="0" err="1" smtClean="0">
                <a:latin typeface="Cambria" pitchFamily="18" charset="0"/>
              </a:rPr>
              <a:t>X,Hosueof</a:t>
            </a:r>
            <a:r>
              <a:rPr lang="en-US" sz="2000" dirty="0" smtClean="0">
                <a:latin typeface="Cambria" pitchFamily="18" charset="0"/>
              </a:rPr>
              <a:t>(X),2000)</a:t>
            </a:r>
          </a:p>
          <a:p>
            <a:pPr lvl="1"/>
            <a:r>
              <a:rPr lang="en-US" sz="2000" dirty="0" smtClean="0">
                <a:latin typeface="Cambria" pitchFamily="18" charset="0"/>
              </a:rPr>
              <a:t>6. ¬Person(X) ⋁¬House (</a:t>
            </a:r>
            <a:r>
              <a:rPr lang="en-US" sz="2000" dirty="0" err="1" smtClean="0">
                <a:latin typeface="Cambria" pitchFamily="18" charset="0"/>
              </a:rPr>
              <a:t>Houseof</a:t>
            </a:r>
            <a:r>
              <a:rPr lang="en-US" sz="2000" dirty="0" smtClean="0">
                <a:latin typeface="Cambria" pitchFamily="18" charset="0"/>
              </a:rPr>
              <a:t>(X),X) ⋁¬Lost (</a:t>
            </a:r>
            <a:r>
              <a:rPr lang="en-US" sz="2000" dirty="0" err="1" smtClean="0">
                <a:latin typeface="Cambria" pitchFamily="18" charset="0"/>
              </a:rPr>
              <a:t>X,Houseof</a:t>
            </a:r>
            <a:r>
              <a:rPr lang="en-US" sz="2000" dirty="0" smtClean="0">
                <a:latin typeface="Cambria" pitchFamily="18" charset="0"/>
              </a:rPr>
              <a:t>(X),2000) ⋁Relief (Government, X)</a:t>
            </a:r>
          </a:p>
          <a:p>
            <a:pPr lvl="1"/>
            <a:r>
              <a:rPr lang="en-US" sz="2000" dirty="0" smtClean="0">
                <a:latin typeface="Cambria" pitchFamily="18" charset="0"/>
              </a:rPr>
              <a:t>7. ¬ Man(X) ⋁ Person(X)</a:t>
            </a:r>
          </a:p>
          <a:p>
            <a:pPr lvl="1"/>
            <a:r>
              <a:rPr lang="en-US" sz="2000" dirty="0" smtClean="0">
                <a:latin typeface="Cambria" pitchFamily="18" charset="0"/>
              </a:rPr>
              <a:t>8. House(</a:t>
            </a:r>
            <a:r>
              <a:rPr lang="en-US" sz="2000" dirty="0" err="1" smtClean="0">
                <a:latin typeface="Cambria" pitchFamily="18" charset="0"/>
              </a:rPr>
              <a:t>Houseof</a:t>
            </a:r>
            <a:r>
              <a:rPr lang="en-US" sz="2000" dirty="0" smtClean="0">
                <a:latin typeface="Cambria" pitchFamily="18" charset="0"/>
              </a:rPr>
              <a:t>(</a:t>
            </a:r>
            <a:r>
              <a:rPr lang="en-US" sz="2000" dirty="0" err="1" smtClean="0">
                <a:latin typeface="Cambria" pitchFamily="18" charset="0"/>
              </a:rPr>
              <a:t>Ramji</a:t>
            </a:r>
            <a:r>
              <a:rPr lang="en-US" sz="2000" dirty="0" smtClean="0">
                <a:latin typeface="Cambria" pitchFamily="18" charset="0"/>
              </a:rPr>
              <a:t>), </a:t>
            </a:r>
            <a:r>
              <a:rPr lang="en-US" sz="2000" dirty="0" err="1" smtClean="0">
                <a:latin typeface="Cambria" pitchFamily="18" charset="0"/>
              </a:rPr>
              <a:t>Ramji</a:t>
            </a:r>
            <a:r>
              <a:rPr lang="en-US" sz="2000" dirty="0" smtClean="0">
                <a:latin typeface="Cambria" pitchFamily="18" charset="0"/>
              </a:rPr>
              <a:t>)</a:t>
            </a:r>
          </a:p>
          <a:p>
            <a:pPr lvl="1"/>
            <a:r>
              <a:rPr lang="en-US" sz="2000" dirty="0" smtClean="0">
                <a:latin typeface="Cambria" pitchFamily="18" charset="0"/>
              </a:rPr>
              <a:t>9. ¬Relief (Government, </a:t>
            </a:r>
            <a:r>
              <a:rPr lang="en-US" sz="2000" dirty="0" err="1" smtClean="0">
                <a:latin typeface="Cambria" pitchFamily="18" charset="0"/>
              </a:rPr>
              <a:t>Ramji</a:t>
            </a:r>
            <a:r>
              <a:rPr lang="en-US" sz="2000" dirty="0" smtClean="0">
                <a:latin typeface="Cambria" pitchFamily="18" charset="0"/>
              </a:rPr>
              <a:t>)</a:t>
            </a:r>
          </a:p>
          <a:p>
            <a:pPr lvl="1"/>
            <a:endParaRPr lang="en-US" sz="2000" dirty="0" smtClean="0">
              <a:latin typeface="Cambria" pitchFamily="18" charset="0"/>
            </a:endParaRPr>
          </a:p>
          <a:p>
            <a:pPr lvl="1"/>
            <a:endParaRPr lang="en-US" sz="2000" dirty="0" smtClean="0">
              <a:latin typeface="Cambria" pitchFamily="18" charset="0"/>
            </a:endParaRPr>
          </a:p>
          <a:p>
            <a:endParaRPr lang="en-US" sz="3600" dirty="0"/>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9</a:t>
            </a:fld>
            <a:endParaRPr lang="en-US" dirty="0"/>
          </a:p>
        </p:txBody>
      </p:sp>
    </p:spTree>
  </p:cSld>
  <p:clrMapOvr>
    <a:masterClrMapping/>
  </p:clrMapOvr>
</p:sld>
</file>

<file path=ppt/theme/theme1.xml><?xml version="1.0" encoding="utf-8"?>
<a:theme xmlns:a="http://schemas.openxmlformats.org/drawingml/2006/main" name="BusDsgSld">
  <a:themeElements>
    <a:clrScheme name="">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EC3AE"/>
      </a:accent5>
      <a:accent6>
        <a:srgbClr val="6989C4"/>
      </a:accent6>
      <a:hlink>
        <a:srgbClr val="D2611C"/>
      </a:hlink>
      <a:folHlink>
        <a:srgbClr val="3B435B"/>
      </a:folHlink>
    </a:clrScheme>
    <a:fontScheme name="BusDsgSld">
      <a:majorFont>
        <a:latin typeface="Calibri"/>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SimHei"/>
        <a:cs typeface=""/>
      </a:majorFont>
      <a:minorFont>
        <a:latin typeface="Arial"/>
        <a:ea typeface="Sim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默认设计模板_2">
  <a:themeElements>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_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background-ppt-template-022</Template>
  <TotalTime>2366</TotalTime>
  <Words>958</Words>
  <Application>Microsoft Office PowerPoint</Application>
  <PresentationFormat>On-screen Show (4:3)</PresentationFormat>
  <Paragraphs>72</Paragraphs>
  <Slides>9</Slides>
  <Notes>0</Notes>
  <HiddenSlides>0</HiddenSlides>
  <MMClips>0</MMClips>
  <ScaleCrop>false</ScaleCrop>
  <HeadingPairs>
    <vt:vector size="4" baseType="variant">
      <vt:variant>
        <vt:lpstr>Theme</vt:lpstr>
      </vt:variant>
      <vt:variant>
        <vt:i4>4</vt:i4>
      </vt:variant>
      <vt:variant>
        <vt:lpstr>Slide Titles</vt:lpstr>
      </vt:variant>
      <vt:variant>
        <vt:i4>9</vt:i4>
      </vt:variant>
    </vt:vector>
  </HeadingPairs>
  <TitlesOfParts>
    <vt:vector size="13" baseType="lpstr">
      <vt:lpstr>BusDsgSld</vt:lpstr>
      <vt:lpstr>默认设计模板</vt:lpstr>
      <vt:lpstr>1_默认设计模板</vt:lpstr>
      <vt:lpstr>默认设计模板_2</vt:lpstr>
      <vt:lpstr>Unit  3 - Lecture 29</vt:lpstr>
      <vt:lpstr>Producing a proof</vt:lpstr>
      <vt:lpstr>Slide 3</vt:lpstr>
      <vt:lpstr>Slide 4</vt:lpstr>
      <vt:lpstr>Proving using resolution </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Lecture 23 </dc:title>
  <dc:creator>divyakant</dc:creator>
  <cp:lastModifiedBy>Windows User</cp:lastModifiedBy>
  <cp:revision>709</cp:revision>
  <dcterms:created xsi:type="dcterms:W3CDTF">2015-07-23T15:29:25Z</dcterms:created>
  <dcterms:modified xsi:type="dcterms:W3CDTF">2023-01-13T03:19:02Z</dcterms:modified>
</cp:coreProperties>
</file>