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39.xml" ContentType="application/vnd.openxmlformats-officedocument.presentationml.slideLayout+xml"/>
  <Override PartName="/ppt/theme/theme5.xml" ContentType="application/vnd.openxmlformats-officedocument.them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slideMasters/slideMaster4.xml" ContentType="application/vnd.openxmlformats-officedocument.presentationml.slideMaster+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slideLayouts/slideLayout34.xml" ContentType="application/vnd.openxmlformats-officedocument.presentationml.slideLayout+xml"/>
  <Override PartName="/ppt/slideLayouts/slideLayout4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2" r:id="rId1"/>
    <p:sldMasterId id="2147483744" r:id="rId2"/>
    <p:sldMasterId id="2147483756" r:id="rId3"/>
    <p:sldMasterId id="2147483768" r:id="rId4"/>
  </p:sldMasterIdLst>
  <p:notesMasterIdLst>
    <p:notesMasterId r:id="rId28"/>
  </p:notesMasterIdLst>
  <p:sldIdLst>
    <p:sldId id="256"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0" d="100"/>
          <a:sy n="70" d="100"/>
        </p:scale>
        <p:origin x="-1374" y="-5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4AEF01-5459-4543-9894-8B2DB831259A}" type="datetimeFigureOut">
              <a:rPr lang="en-US" smtClean="0"/>
              <a:pPr/>
              <a:t>2/2/2019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FBCF5B-F119-459E-98A2-7523CDED27B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050" name="Rectangle 3"/>
          <p:cNvSpPr>
            <a:spLocks noChangeArrowheads="1"/>
          </p:cNvSpPr>
          <p:nvPr/>
        </p:nvSpPr>
        <p:spPr bwMode="auto">
          <a:xfrm>
            <a:off x="0" y="5943600"/>
            <a:ext cx="9153525" cy="1066800"/>
          </a:xfrm>
          <a:custGeom>
            <a:avLst/>
            <a:gdLst>
              <a:gd name="T0" fmla="*/ 0 w 9154274"/>
              <a:gd name="T1" fmla="*/ 1711324 h 3392193"/>
              <a:gd name="T2" fmla="*/ 9144000 w 9154274"/>
              <a:gd name="T3" fmla="*/ 1094402 h 3392193"/>
              <a:gd name="T4" fmla="*/ 9154274 w 9154274"/>
              <a:gd name="T5" fmla="*/ 3010571 h 3392193"/>
              <a:gd name="T6" fmla="*/ 0 w 9154274"/>
              <a:gd name="T7" fmla="*/ 2945039 h 3392193"/>
              <a:gd name="T8" fmla="*/ 0 w 9154274"/>
              <a:gd name="T9" fmla="*/ 1711324 h 3392193"/>
              <a:gd name="T10" fmla="*/ 0 60000 65536"/>
              <a:gd name="T11" fmla="*/ 0 60000 65536"/>
              <a:gd name="T12" fmla="*/ 0 60000 65536"/>
              <a:gd name="T13" fmla="*/ 0 60000 65536"/>
              <a:gd name="T14" fmla="*/ 0 60000 65536"/>
              <a:gd name="T15" fmla="*/ 0 w 9154274"/>
              <a:gd name="T16" fmla="*/ 0 h 3392193"/>
              <a:gd name="T17" fmla="*/ 9154274 w 9154274"/>
              <a:gd name="T18" fmla="*/ 3392193 h 3392193"/>
            </a:gdLst>
            <a:ahLst/>
            <a:cxnLst>
              <a:cxn ang="T10">
                <a:pos x="T0" y="T1"/>
              </a:cxn>
              <a:cxn ang="T11">
                <a:pos x="T2" y="T3"/>
              </a:cxn>
              <a:cxn ang="T12">
                <a:pos x="T4" y="T5"/>
              </a:cxn>
              <a:cxn ang="T13">
                <a:pos x="T6" y="T7"/>
              </a:cxn>
              <a:cxn ang="T14">
                <a:pos x="T8" y="T9"/>
              </a:cxn>
            </a:cxnLst>
            <a:rect l="T15" t="T16" r="T17" b="T18"/>
            <a:pathLst/>
          </a:custGeom>
          <a:solidFill>
            <a:srgbClr val="59160A"/>
          </a:solidFill>
          <a:ln w="9525">
            <a:noFill/>
            <a:miter lim="800000"/>
            <a:headEnd/>
            <a:tailEnd/>
          </a:ln>
          <a:effectLst/>
        </p:spPr>
        <p:txBody>
          <a:bodyPr/>
          <a:lstStyle/>
          <a:p>
            <a:endParaRPr lang="en-US" sz="1800">
              <a:latin typeface="Calibri" pitchFamily="34" charset="0"/>
              <a:cs typeface="Calibri" pitchFamily="34" charset="0"/>
              <a:sym typeface="Calibri" pitchFamily="34" charset="0"/>
            </a:endParaRPr>
          </a:p>
        </p:txBody>
      </p:sp>
      <p:sp>
        <p:nvSpPr>
          <p:cNvPr id="2051" name="Freeform 9"/>
          <p:cNvSpPr>
            <a:spLocks noChangeArrowheads="1"/>
          </p:cNvSpPr>
          <p:nvPr/>
        </p:nvSpPr>
        <p:spPr bwMode="auto">
          <a:xfrm flipV="1">
            <a:off x="0" y="3048000"/>
            <a:ext cx="8839200" cy="3429000"/>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DF4D3"/>
          </a:solidFill>
          <a:ln w="9525">
            <a:noFill/>
            <a:miter lim="800000"/>
            <a:headEnd/>
            <a:tailEnd/>
          </a:ln>
          <a:effectLst/>
        </p:spPr>
        <p:txBody>
          <a:bodyPr/>
          <a:lstStyle/>
          <a:p>
            <a:endParaRPr lang="en-US" sz="1800">
              <a:latin typeface="Calibri" pitchFamily="34" charset="0"/>
              <a:cs typeface="Calibri" pitchFamily="34" charset="0"/>
              <a:sym typeface="Calibri" pitchFamily="34" charset="0"/>
            </a:endParaRPr>
          </a:p>
        </p:txBody>
      </p:sp>
      <p:sp>
        <p:nvSpPr>
          <p:cNvPr id="2052" name="Freeform 9"/>
          <p:cNvSpPr>
            <a:spLocks noChangeArrowheads="1"/>
          </p:cNvSpPr>
          <p:nvPr/>
        </p:nvSpPr>
        <p:spPr bwMode="auto">
          <a:xfrm flipH="1">
            <a:off x="1143000" y="-758825"/>
            <a:ext cx="8001000" cy="2587625"/>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9E17F"/>
          </a:solidFill>
          <a:ln w="9525">
            <a:noFill/>
            <a:miter lim="800000"/>
            <a:headEnd/>
            <a:tailEnd/>
          </a:ln>
          <a:effectLst/>
        </p:spPr>
        <p:txBody>
          <a:bodyPr/>
          <a:lstStyle/>
          <a:p>
            <a:endParaRPr lang="en-US" sz="1800">
              <a:latin typeface="Calibri" pitchFamily="34" charset="0"/>
              <a:cs typeface="Calibri" pitchFamily="34" charset="0"/>
              <a:sym typeface="Calibri" pitchFamily="34" charset="0"/>
            </a:endParaRPr>
          </a:p>
        </p:txBody>
      </p:sp>
      <p:sp>
        <p:nvSpPr>
          <p:cNvPr id="2053" name="Freeform 8"/>
          <p:cNvSpPr>
            <a:spLocks noChangeArrowheads="1"/>
          </p:cNvSpPr>
          <p:nvPr/>
        </p:nvSpPr>
        <p:spPr bwMode="auto">
          <a:xfrm flipH="1">
            <a:off x="1600200" y="-758825"/>
            <a:ext cx="7543800" cy="2435225"/>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5CD2D"/>
          </a:solidFill>
          <a:ln w="9525">
            <a:noFill/>
            <a:miter lim="800000"/>
            <a:headEnd/>
            <a:tailEnd/>
          </a:ln>
          <a:effectLst/>
        </p:spPr>
        <p:txBody>
          <a:bodyPr/>
          <a:lstStyle/>
          <a:p>
            <a:endParaRPr lang="en-US" sz="1800">
              <a:latin typeface="Calibri" pitchFamily="34" charset="0"/>
              <a:cs typeface="Calibri" pitchFamily="34" charset="0"/>
              <a:sym typeface="Calibri" pitchFamily="34" charset="0"/>
            </a:endParaRPr>
          </a:p>
        </p:txBody>
      </p:sp>
      <p:sp>
        <p:nvSpPr>
          <p:cNvPr id="2054" name="Freeform 8"/>
          <p:cNvSpPr>
            <a:spLocks noChangeArrowheads="1"/>
          </p:cNvSpPr>
          <p:nvPr/>
        </p:nvSpPr>
        <p:spPr bwMode="auto">
          <a:xfrm flipV="1">
            <a:off x="0" y="3021013"/>
            <a:ext cx="8334375" cy="3227387"/>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5CD2D">
              <a:alpha val="53999"/>
            </a:srgbClr>
          </a:solidFill>
          <a:ln w="9525">
            <a:noFill/>
            <a:miter lim="800000"/>
            <a:headEnd/>
            <a:tailEnd/>
          </a:ln>
          <a:effectLst/>
        </p:spPr>
        <p:txBody>
          <a:bodyPr/>
          <a:lstStyle/>
          <a:p>
            <a:endParaRPr lang="en-US" sz="1800">
              <a:latin typeface="Calibri" pitchFamily="34" charset="0"/>
              <a:cs typeface="Calibri" pitchFamily="34" charset="0"/>
              <a:sym typeface="Calibri" pitchFamily="34" charset="0"/>
            </a:endParaRPr>
          </a:p>
        </p:txBody>
      </p:sp>
      <p:sp>
        <p:nvSpPr>
          <p:cNvPr id="2055" name="Rectangle 7"/>
          <p:cNvSpPr>
            <a:spLocks noGrp="1" noChangeArrowheads="1"/>
          </p:cNvSpPr>
          <p:nvPr>
            <p:ph type="ctrTitle"/>
          </p:nvPr>
        </p:nvSpPr>
        <p:spPr>
          <a:xfrm>
            <a:off x="685800" y="2130425"/>
            <a:ext cx="7772400" cy="1470025"/>
          </a:xfrm>
        </p:spPr>
        <p:txBody>
          <a:bodyPr/>
          <a:lstStyle>
            <a:lvl1pPr marL="0" indent="0" algn="ctr">
              <a:defRPr sz="4000"/>
            </a:lvl1pPr>
          </a:lstStyle>
          <a:p>
            <a:r>
              <a:rPr lang="en-US" altLang="zh-CN" smtClean="0"/>
              <a:t>Click to edit Master title style</a:t>
            </a:r>
            <a:endParaRPr lang="zh-CN"/>
          </a:p>
        </p:txBody>
      </p:sp>
      <p:sp>
        <p:nvSpPr>
          <p:cNvPr id="2056" name="Rectangle 8"/>
          <p:cNvSpPr>
            <a:spLocks noGrp="1" noChangeArrowheads="1"/>
          </p:cNvSpPr>
          <p:nvPr>
            <p:ph type="subTitle" idx="1"/>
          </p:nvPr>
        </p:nvSpPr>
        <p:spPr>
          <a:xfrm>
            <a:off x="1362075" y="3811588"/>
            <a:ext cx="6400800" cy="1116012"/>
          </a:xfrm>
        </p:spPr>
        <p:txBody>
          <a:bodyPr/>
          <a:lstStyle>
            <a:lvl1pPr marL="0" indent="0" algn="ctr">
              <a:defRPr sz="3000"/>
            </a:lvl1pPr>
          </a:lstStyle>
          <a:p>
            <a:r>
              <a:rPr lang="en-US" altLang="zh-CN" smtClean="0"/>
              <a:t>Click to edit Master subtitle style</a:t>
            </a:r>
            <a:endParaRPr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6" name="Slide Number Placeholder 5"/>
          <p:cNvSpPr>
            <a:spLocks noGrp="1"/>
          </p:cNvSpPr>
          <p:nvPr>
            <p:ph type="sldNum" sz="quarter" idx="12"/>
          </p:nvPr>
        </p:nvSpPr>
        <p:spPr/>
        <p:txBody>
          <a:bodyPr/>
          <a:lstStyle>
            <a:lvl1pPr>
              <a:defRPr/>
            </a:lvl1pPr>
          </a:lstStyle>
          <a:p>
            <a:fld id="{F855D29B-E621-41A1-B462-92DAB752F54F}" type="slidenum">
              <a:rPr lang="en-US" altLang="zh-CN"/>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6" name="Slide Number Placeholder 5"/>
          <p:cNvSpPr>
            <a:spLocks noGrp="1"/>
          </p:cNvSpPr>
          <p:nvPr>
            <p:ph type="sldNum" sz="quarter" idx="12"/>
          </p:nvPr>
        </p:nvSpPr>
        <p:spPr/>
        <p:txBody>
          <a:bodyPr/>
          <a:lstStyle>
            <a:lvl1pPr>
              <a:defRPr/>
            </a:lvl1pPr>
          </a:lstStyle>
          <a:p>
            <a:fld id="{7AF04633-0D8E-44BD-8474-341C2C4CD8C9}" type="slidenum">
              <a:rPr lang="en-US" altLang="zh-CN"/>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6" name="Slide Number Placeholder 5"/>
          <p:cNvSpPr>
            <a:spLocks noGrp="1"/>
          </p:cNvSpPr>
          <p:nvPr>
            <p:ph type="sldNum" sz="quarter" idx="12"/>
          </p:nvPr>
        </p:nvSpPr>
        <p:spPr/>
        <p:txBody>
          <a:bodyPr/>
          <a:lstStyle>
            <a:lvl1pPr>
              <a:defRPr/>
            </a:lvl1pPr>
          </a:lstStyle>
          <a:p>
            <a:fld id="{094BD139-2611-4B44-9F1E-0AF02C35A4AA}" type="slidenum">
              <a:rPr lang="en-US" altLang="zh-CN"/>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lvl1pPr>
              <a:defRPr/>
            </a:lvl1pPr>
          </a:lstStyle>
          <a:p>
            <a:endParaRPr lang="en-US" altLang="zh-CN"/>
          </a:p>
        </p:txBody>
      </p:sp>
      <p:sp>
        <p:nvSpPr>
          <p:cNvPr id="6" name="Footer Placeholder 5"/>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7" name="Slide Number Placeholder 6"/>
          <p:cNvSpPr>
            <a:spLocks noGrp="1"/>
          </p:cNvSpPr>
          <p:nvPr>
            <p:ph type="sldNum" sz="quarter" idx="12"/>
          </p:nvPr>
        </p:nvSpPr>
        <p:spPr/>
        <p:txBody>
          <a:bodyPr/>
          <a:lstStyle>
            <a:lvl1pPr>
              <a:defRPr/>
            </a:lvl1pPr>
          </a:lstStyle>
          <a:p>
            <a:fld id="{FB6F353D-7539-4736-9CBF-21DADCD91581}" type="slidenum">
              <a:rPr lang="en-US" altLang="zh-CN"/>
              <a:pPr/>
              <a:t>‹#›</a:t>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lvl1pPr>
              <a:defRPr/>
            </a:lvl1pPr>
          </a:lstStyle>
          <a:p>
            <a:endParaRPr lang="en-US" altLang="zh-CN"/>
          </a:p>
        </p:txBody>
      </p:sp>
      <p:sp>
        <p:nvSpPr>
          <p:cNvPr id="8" name="Footer Placeholder 7"/>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9" name="Slide Number Placeholder 8"/>
          <p:cNvSpPr>
            <a:spLocks noGrp="1"/>
          </p:cNvSpPr>
          <p:nvPr>
            <p:ph type="sldNum" sz="quarter" idx="12"/>
          </p:nvPr>
        </p:nvSpPr>
        <p:spPr/>
        <p:txBody>
          <a:bodyPr/>
          <a:lstStyle>
            <a:lvl1pPr>
              <a:defRPr/>
            </a:lvl1pPr>
          </a:lstStyle>
          <a:p>
            <a:fld id="{C5FE2C41-B833-4F9A-B97F-9BBD2959507C}" type="slidenum">
              <a:rPr lang="en-US" altLang="zh-CN"/>
              <a:pPr/>
              <a:t>‹#›</a:t>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lvl1pPr>
              <a:defRPr/>
            </a:lvl1pPr>
          </a:lstStyle>
          <a:p>
            <a:endParaRPr lang="en-US" altLang="zh-CN"/>
          </a:p>
        </p:txBody>
      </p:sp>
      <p:sp>
        <p:nvSpPr>
          <p:cNvPr id="4" name="Footer Placeholder 3"/>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5" name="Slide Number Placeholder 4"/>
          <p:cNvSpPr>
            <a:spLocks noGrp="1"/>
          </p:cNvSpPr>
          <p:nvPr>
            <p:ph type="sldNum" sz="quarter" idx="12"/>
          </p:nvPr>
        </p:nvSpPr>
        <p:spPr/>
        <p:txBody>
          <a:bodyPr/>
          <a:lstStyle>
            <a:lvl1pPr>
              <a:defRPr/>
            </a:lvl1pPr>
          </a:lstStyle>
          <a:p>
            <a:fld id="{ADF68A35-6EFB-46B4-B75D-E852E966EAC7}" type="slidenum">
              <a:rPr lang="en-US" altLang="zh-CN"/>
              <a:pPr/>
              <a:t>‹#›</a:t>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zh-CN"/>
          </a:p>
        </p:txBody>
      </p:sp>
      <p:sp>
        <p:nvSpPr>
          <p:cNvPr id="3" name="Footer Placeholder 2"/>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4" name="Slide Number Placeholder 3"/>
          <p:cNvSpPr>
            <a:spLocks noGrp="1"/>
          </p:cNvSpPr>
          <p:nvPr>
            <p:ph type="sldNum" sz="quarter" idx="12"/>
          </p:nvPr>
        </p:nvSpPr>
        <p:spPr/>
        <p:txBody>
          <a:bodyPr/>
          <a:lstStyle>
            <a:lvl1pPr>
              <a:defRPr/>
            </a:lvl1pPr>
          </a:lstStyle>
          <a:p>
            <a:fld id="{5EA64D01-37B2-4B52-ACAC-DD5C5B831620}" type="slidenum">
              <a:rPr lang="en-US" altLang="zh-CN"/>
              <a:pPr/>
              <a:t>‹#›</a:t>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CN"/>
          </a:p>
        </p:txBody>
      </p:sp>
      <p:sp>
        <p:nvSpPr>
          <p:cNvPr id="6" name="Footer Placeholder 5"/>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7" name="Slide Number Placeholder 6"/>
          <p:cNvSpPr>
            <a:spLocks noGrp="1"/>
          </p:cNvSpPr>
          <p:nvPr>
            <p:ph type="sldNum" sz="quarter" idx="12"/>
          </p:nvPr>
        </p:nvSpPr>
        <p:spPr/>
        <p:txBody>
          <a:bodyPr/>
          <a:lstStyle>
            <a:lvl1pPr>
              <a:defRPr/>
            </a:lvl1pPr>
          </a:lstStyle>
          <a:p>
            <a:fld id="{506669E3-A38A-4831-BD63-CD44887BF32A}"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CN"/>
          </a:p>
        </p:txBody>
      </p:sp>
      <p:sp>
        <p:nvSpPr>
          <p:cNvPr id="6" name="Footer Placeholder 5"/>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7" name="Slide Number Placeholder 6"/>
          <p:cNvSpPr>
            <a:spLocks noGrp="1"/>
          </p:cNvSpPr>
          <p:nvPr>
            <p:ph type="sldNum" sz="quarter" idx="12"/>
          </p:nvPr>
        </p:nvSpPr>
        <p:spPr/>
        <p:txBody>
          <a:bodyPr/>
          <a:lstStyle>
            <a:lvl1pPr>
              <a:defRPr/>
            </a:lvl1pPr>
          </a:lstStyle>
          <a:p>
            <a:fld id="{F6B0B2F8-F854-4BA3-AF89-073B94EC17ED}" type="slidenum">
              <a:rPr lang="en-US" altLang="zh-CN"/>
              <a:pPr/>
              <a:t>‹#›</a:t>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6" name="Slide Number Placeholder 5"/>
          <p:cNvSpPr>
            <a:spLocks noGrp="1"/>
          </p:cNvSpPr>
          <p:nvPr>
            <p:ph type="sldNum" sz="quarter" idx="12"/>
          </p:nvPr>
        </p:nvSpPr>
        <p:spPr/>
        <p:txBody>
          <a:bodyPr/>
          <a:lstStyle>
            <a:lvl1pPr>
              <a:defRPr/>
            </a:lvl1pPr>
          </a:lstStyle>
          <a:p>
            <a:fld id="{8BC67BE0-197F-4749-B1DB-78DBBEBAAFF2}" type="slidenum">
              <a:rPr lang="en-US" altLang="zh-CN"/>
              <a:pPr/>
              <a:t>‹#›</a:t>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6" name="Slide Number Placeholder 5"/>
          <p:cNvSpPr>
            <a:spLocks noGrp="1"/>
          </p:cNvSpPr>
          <p:nvPr>
            <p:ph type="sldNum" sz="quarter" idx="12"/>
          </p:nvPr>
        </p:nvSpPr>
        <p:spPr/>
        <p:txBody>
          <a:bodyPr/>
          <a:lstStyle>
            <a:lvl1pPr>
              <a:defRPr/>
            </a:lvl1pPr>
          </a:lstStyle>
          <a:p>
            <a:fld id="{9B7B9193-2C76-4D85-A775-073F310B50C5}" type="slidenum">
              <a:rPr lang="en-US" altLang="zh-CN"/>
              <a:pPr/>
              <a:t>‹#›</a:t>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133600"/>
            <a:ext cx="7772400" cy="1012825"/>
          </a:xfrm>
        </p:spPr>
        <p:txBody>
          <a:bodyPr/>
          <a:lstStyle>
            <a:lvl1pPr algn="l">
              <a:defRPr/>
            </a:lvl1pPr>
          </a:lstStyle>
          <a:p>
            <a:r>
              <a:rPr lang="en-US" altLang="zh-CN" smtClean="0"/>
              <a:t>Click to edit Master title style</a:t>
            </a:r>
            <a:endParaRPr lang="zh-CN"/>
          </a:p>
        </p:txBody>
      </p:sp>
      <p:sp>
        <p:nvSpPr>
          <p:cNvPr id="2051" name="Rectangle 3"/>
          <p:cNvSpPr>
            <a:spLocks noGrp="1" noChangeArrowheads="1"/>
          </p:cNvSpPr>
          <p:nvPr>
            <p:ph type="subTitle" idx="1"/>
          </p:nvPr>
        </p:nvSpPr>
        <p:spPr>
          <a:xfrm>
            <a:off x="685800" y="3200400"/>
            <a:ext cx="6400800" cy="762000"/>
          </a:xfrm>
        </p:spPr>
        <p:txBody>
          <a:bodyPr/>
          <a:lstStyle>
            <a:lvl1pPr marL="0" indent="0">
              <a:buFontTx/>
              <a:buNone/>
              <a:defRPr/>
            </a:lvl1pPr>
          </a:lstStyle>
          <a:p>
            <a:r>
              <a:rPr lang="en-US" altLang="zh-CN" smtClean="0"/>
              <a:t>Click to edit Master subtitle style</a:t>
            </a:r>
            <a:endParaRPr lang="zh-CN"/>
          </a:p>
        </p:txBody>
      </p:sp>
      <p:sp>
        <p:nvSpPr>
          <p:cNvPr id="2052" name="Rectangle 4"/>
          <p:cNvSpPr>
            <a:spLocks noGrp="1" noChangeArrowheads="1"/>
          </p:cNvSpPr>
          <p:nvPr>
            <p:ph type="dt" sz="half" idx="2"/>
          </p:nvPr>
        </p:nvSpPr>
        <p:spPr/>
        <p:txBody>
          <a:bodyPr/>
          <a:lstStyle>
            <a:lvl1pPr>
              <a:defRPr/>
            </a:lvl1pPr>
          </a:lstStyle>
          <a:p>
            <a:endParaRPr lang="en-US"/>
          </a:p>
        </p:txBody>
      </p:sp>
      <p:sp>
        <p:nvSpPr>
          <p:cNvPr id="2053" name="Rectangle 5"/>
          <p:cNvSpPr>
            <a:spLocks noGrp="1" noChangeArrowheads="1"/>
          </p:cNvSpPr>
          <p:nvPr>
            <p:ph type="ftr" sz="quarter" idx="3"/>
          </p:nvPr>
        </p:nvSpPr>
        <p:spPr/>
        <p:txBody>
          <a:bodyPr/>
          <a:lstStyle>
            <a:lvl1pPr>
              <a:defRPr/>
            </a:lvl1pPr>
          </a:lstStyle>
          <a:p>
            <a:r>
              <a:rPr lang="en-US" smtClean="0"/>
              <a:t>AI - Dr. Divyakant Meva</a:t>
            </a:r>
            <a:endParaRPr lang="en-US"/>
          </a:p>
        </p:txBody>
      </p:sp>
      <p:sp>
        <p:nvSpPr>
          <p:cNvPr id="2054" name="Rectangle 6"/>
          <p:cNvSpPr>
            <a:spLocks noGrp="1" noChangeArrowheads="1"/>
          </p:cNvSpPr>
          <p:nvPr>
            <p:ph type="sldNum" sz="quarter" idx="4"/>
          </p:nvPr>
        </p:nvSpPr>
        <p:spPr/>
        <p:txBody>
          <a:bodyPr/>
          <a:lstStyle>
            <a:lvl1pPr>
              <a:defRPr/>
            </a:lvl1pPr>
          </a:lstStyle>
          <a:p>
            <a:fld id="{589AF691-123B-42EE-9273-E1E9909C2A8E}" type="slidenum">
              <a:rPr lang="zh-CN" altLang="en-US"/>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smtClean="0"/>
              <a:t>AI - Dr. Divyakant Meva</a:t>
            </a:r>
            <a:endParaRPr lang="en-US"/>
          </a:p>
        </p:txBody>
      </p:sp>
      <p:sp>
        <p:nvSpPr>
          <p:cNvPr id="6" name="Slide Number Placeholder 5"/>
          <p:cNvSpPr>
            <a:spLocks noGrp="1"/>
          </p:cNvSpPr>
          <p:nvPr>
            <p:ph type="sldNum" sz="quarter" idx="12"/>
          </p:nvPr>
        </p:nvSpPr>
        <p:spPr/>
        <p:txBody>
          <a:bodyPr/>
          <a:lstStyle>
            <a:lvl1pPr>
              <a:defRPr/>
            </a:lvl1pPr>
          </a:lstStyle>
          <a:p>
            <a:fld id="{5A6F6D9E-6A91-45E1-B9A2-3F7CAAE218E2}" type="slidenum">
              <a:rPr lang="zh-CN" altLang="en-US"/>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smtClean="0"/>
              <a:t>AI - Dr. Divyakant Meva</a:t>
            </a:r>
            <a:endParaRPr lang="en-US"/>
          </a:p>
        </p:txBody>
      </p:sp>
      <p:sp>
        <p:nvSpPr>
          <p:cNvPr id="6" name="Slide Number Placeholder 5"/>
          <p:cNvSpPr>
            <a:spLocks noGrp="1"/>
          </p:cNvSpPr>
          <p:nvPr>
            <p:ph type="sldNum" sz="quarter" idx="12"/>
          </p:nvPr>
        </p:nvSpPr>
        <p:spPr/>
        <p:txBody>
          <a:bodyPr/>
          <a:lstStyle>
            <a:lvl1pPr>
              <a:defRPr/>
            </a:lvl1pPr>
          </a:lstStyle>
          <a:p>
            <a:fld id="{C19295DB-D648-49DF-A06C-3DBDC1E73C1A}" type="slidenum">
              <a:rPr lang="zh-CN" altLang="en-US"/>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smtClean="0"/>
              <a:t>AI - Dr. Divyakant Meva</a:t>
            </a:r>
            <a:endParaRPr lang="en-US"/>
          </a:p>
        </p:txBody>
      </p:sp>
      <p:sp>
        <p:nvSpPr>
          <p:cNvPr id="7" name="Slide Number Placeholder 6"/>
          <p:cNvSpPr>
            <a:spLocks noGrp="1"/>
          </p:cNvSpPr>
          <p:nvPr>
            <p:ph type="sldNum" sz="quarter" idx="12"/>
          </p:nvPr>
        </p:nvSpPr>
        <p:spPr/>
        <p:txBody>
          <a:bodyPr/>
          <a:lstStyle>
            <a:lvl1pPr>
              <a:defRPr/>
            </a:lvl1pPr>
          </a:lstStyle>
          <a:p>
            <a:fld id="{2E3F7646-A268-43AD-8BE2-C6061482BF01}" type="slidenum">
              <a:rPr lang="zh-CN" altLang="en-US"/>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r>
              <a:rPr lang="en-US" smtClean="0"/>
              <a:t>AI - Dr. Divyakant Meva</a:t>
            </a:r>
            <a:endParaRPr lang="en-US"/>
          </a:p>
        </p:txBody>
      </p:sp>
      <p:sp>
        <p:nvSpPr>
          <p:cNvPr id="9" name="Slide Number Placeholder 8"/>
          <p:cNvSpPr>
            <a:spLocks noGrp="1"/>
          </p:cNvSpPr>
          <p:nvPr>
            <p:ph type="sldNum" sz="quarter" idx="12"/>
          </p:nvPr>
        </p:nvSpPr>
        <p:spPr/>
        <p:txBody>
          <a:bodyPr/>
          <a:lstStyle>
            <a:lvl1pPr>
              <a:defRPr/>
            </a:lvl1pPr>
          </a:lstStyle>
          <a:p>
            <a:fld id="{82C36F2A-9BC0-4574-B5BD-609A75473885}" type="slidenum">
              <a:rPr lang="zh-CN" altLang="en-US"/>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r>
              <a:rPr lang="en-US" smtClean="0"/>
              <a:t>AI - Dr. Divyakant Meva</a:t>
            </a:r>
            <a:endParaRPr lang="en-US"/>
          </a:p>
        </p:txBody>
      </p:sp>
      <p:sp>
        <p:nvSpPr>
          <p:cNvPr id="5" name="Slide Number Placeholder 4"/>
          <p:cNvSpPr>
            <a:spLocks noGrp="1"/>
          </p:cNvSpPr>
          <p:nvPr>
            <p:ph type="sldNum" sz="quarter" idx="12"/>
          </p:nvPr>
        </p:nvSpPr>
        <p:spPr/>
        <p:txBody>
          <a:bodyPr/>
          <a:lstStyle>
            <a:lvl1pPr>
              <a:defRPr/>
            </a:lvl1pPr>
          </a:lstStyle>
          <a:p>
            <a:fld id="{2E1A5F70-D418-4057-9089-A042A167591F}" type="slidenum">
              <a:rPr lang="zh-CN" altLang="en-US"/>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r>
              <a:rPr lang="en-US" smtClean="0"/>
              <a:t>AI - Dr. Divyakant Meva</a:t>
            </a:r>
            <a:endParaRPr lang="en-US"/>
          </a:p>
        </p:txBody>
      </p:sp>
      <p:sp>
        <p:nvSpPr>
          <p:cNvPr id="4" name="Slide Number Placeholder 3"/>
          <p:cNvSpPr>
            <a:spLocks noGrp="1"/>
          </p:cNvSpPr>
          <p:nvPr>
            <p:ph type="sldNum" sz="quarter" idx="12"/>
          </p:nvPr>
        </p:nvSpPr>
        <p:spPr/>
        <p:txBody>
          <a:bodyPr/>
          <a:lstStyle>
            <a:lvl1pPr>
              <a:defRPr/>
            </a:lvl1pPr>
          </a:lstStyle>
          <a:p>
            <a:fld id="{ABCABE55-4251-41A1-942B-81A7D8411334}" type="slidenum">
              <a:rPr lang="zh-CN" alt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smtClean="0"/>
              <a:t>AI - Dr. Divyakant Meva</a:t>
            </a:r>
            <a:endParaRPr lang="en-US"/>
          </a:p>
        </p:txBody>
      </p:sp>
      <p:sp>
        <p:nvSpPr>
          <p:cNvPr id="7" name="Slide Number Placeholder 6"/>
          <p:cNvSpPr>
            <a:spLocks noGrp="1"/>
          </p:cNvSpPr>
          <p:nvPr>
            <p:ph type="sldNum" sz="quarter" idx="12"/>
          </p:nvPr>
        </p:nvSpPr>
        <p:spPr/>
        <p:txBody>
          <a:bodyPr/>
          <a:lstStyle>
            <a:lvl1pPr>
              <a:defRPr/>
            </a:lvl1pPr>
          </a:lstStyle>
          <a:p>
            <a:fld id="{24711E76-B73C-4088-984B-C66C7A23147D}" type="slidenum">
              <a:rPr lang="zh-CN" altLang="en-US"/>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smtClean="0"/>
              <a:t>AI - Dr. Divyakant Meva</a:t>
            </a:r>
            <a:endParaRPr lang="en-US"/>
          </a:p>
        </p:txBody>
      </p:sp>
      <p:sp>
        <p:nvSpPr>
          <p:cNvPr id="7" name="Slide Number Placeholder 6"/>
          <p:cNvSpPr>
            <a:spLocks noGrp="1"/>
          </p:cNvSpPr>
          <p:nvPr>
            <p:ph type="sldNum" sz="quarter" idx="12"/>
          </p:nvPr>
        </p:nvSpPr>
        <p:spPr/>
        <p:txBody>
          <a:bodyPr/>
          <a:lstStyle>
            <a:lvl1pPr>
              <a:defRPr/>
            </a:lvl1pPr>
          </a:lstStyle>
          <a:p>
            <a:fld id="{E9759666-CDD1-42AD-8C88-46480B8C5018}" type="slidenum">
              <a:rPr lang="zh-CN" altLang="en-US"/>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smtClean="0"/>
              <a:t>AI - Dr. Divyakant Meva</a:t>
            </a:r>
            <a:endParaRPr lang="en-US"/>
          </a:p>
        </p:txBody>
      </p:sp>
      <p:sp>
        <p:nvSpPr>
          <p:cNvPr id="6" name="Slide Number Placeholder 5"/>
          <p:cNvSpPr>
            <a:spLocks noGrp="1"/>
          </p:cNvSpPr>
          <p:nvPr>
            <p:ph type="sldNum" sz="quarter" idx="12"/>
          </p:nvPr>
        </p:nvSpPr>
        <p:spPr/>
        <p:txBody>
          <a:bodyPr/>
          <a:lstStyle>
            <a:lvl1pPr>
              <a:defRPr/>
            </a:lvl1pPr>
          </a:lstStyle>
          <a:p>
            <a:fld id="{559BAA0A-00EE-45C5-A4DB-BA5D6A2D7F93}" type="slidenum">
              <a:rPr lang="zh-CN" altLang="en-US"/>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smtClean="0"/>
              <a:t>AI - Dr. Divyakant Meva</a:t>
            </a:r>
            <a:endParaRPr lang="en-US"/>
          </a:p>
        </p:txBody>
      </p:sp>
      <p:sp>
        <p:nvSpPr>
          <p:cNvPr id="6" name="Slide Number Placeholder 5"/>
          <p:cNvSpPr>
            <a:spLocks noGrp="1"/>
          </p:cNvSpPr>
          <p:nvPr>
            <p:ph type="sldNum" sz="quarter" idx="12"/>
          </p:nvPr>
        </p:nvSpPr>
        <p:spPr/>
        <p:txBody>
          <a:bodyPr/>
          <a:lstStyle>
            <a:lvl1pPr>
              <a:defRPr/>
            </a:lvl1pPr>
          </a:lstStyle>
          <a:p>
            <a:fld id="{301B73AA-9FC8-4C45-B971-5278E2047D2F}" type="slidenum">
              <a:rPr lang="zh-CN" altLang="en-US"/>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6" name="Slide Number Placeholder 5"/>
          <p:cNvSpPr>
            <a:spLocks noGrp="1"/>
          </p:cNvSpPr>
          <p:nvPr>
            <p:ph type="sldNum" sz="quarter" idx="12"/>
          </p:nvPr>
        </p:nvSpPr>
        <p:spPr/>
        <p:txBody>
          <a:bodyPr/>
          <a:lstStyle>
            <a:lvl1pPr>
              <a:defRPr/>
            </a:lvl1pPr>
          </a:lstStyle>
          <a:p>
            <a:fld id="{EE94C296-1CAB-418B-9967-47D31D4198FD}" type="slidenum">
              <a:rPr lang="en-US" altLang="zh-CN"/>
              <a:pPr/>
              <a:t>‹#›</a:t>
            </a:fld>
            <a:endParaRPr lang="en-US" altLang="zh-CN"/>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6" name="Slide Number Placeholder 5"/>
          <p:cNvSpPr>
            <a:spLocks noGrp="1"/>
          </p:cNvSpPr>
          <p:nvPr>
            <p:ph type="sldNum" sz="quarter" idx="12"/>
          </p:nvPr>
        </p:nvSpPr>
        <p:spPr/>
        <p:txBody>
          <a:bodyPr/>
          <a:lstStyle>
            <a:lvl1pPr>
              <a:defRPr/>
            </a:lvl1pPr>
          </a:lstStyle>
          <a:p>
            <a:fld id="{AEE52D83-8788-4A45-8C98-54F798B22135}" type="slidenum">
              <a:rPr lang="en-US" altLang="zh-CN"/>
              <a:pPr/>
              <a:t>‹#›</a:t>
            </a:fld>
            <a:endParaRPr lang="en-US" altLang="zh-CN"/>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6" name="Slide Number Placeholder 5"/>
          <p:cNvSpPr>
            <a:spLocks noGrp="1"/>
          </p:cNvSpPr>
          <p:nvPr>
            <p:ph type="sldNum" sz="quarter" idx="12"/>
          </p:nvPr>
        </p:nvSpPr>
        <p:spPr/>
        <p:txBody>
          <a:bodyPr/>
          <a:lstStyle>
            <a:lvl1pPr>
              <a:defRPr/>
            </a:lvl1pPr>
          </a:lstStyle>
          <a:p>
            <a:fld id="{1F7D5FED-4F81-43D4-A3D1-A337707ED5E5}" type="slidenum">
              <a:rPr lang="en-US" altLang="zh-CN"/>
              <a:pPr/>
              <a:t>‹#›</a:t>
            </a:fld>
            <a:endParaRPr lang="en-US" altLang="zh-CN"/>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lvl1pPr>
              <a:defRPr/>
            </a:lvl1pPr>
          </a:lstStyle>
          <a:p>
            <a:endParaRPr lang="en-US" altLang="zh-CN"/>
          </a:p>
        </p:txBody>
      </p:sp>
      <p:sp>
        <p:nvSpPr>
          <p:cNvPr id="6" name="Footer Placeholder 5"/>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7" name="Slide Number Placeholder 6"/>
          <p:cNvSpPr>
            <a:spLocks noGrp="1"/>
          </p:cNvSpPr>
          <p:nvPr>
            <p:ph type="sldNum" sz="quarter" idx="12"/>
          </p:nvPr>
        </p:nvSpPr>
        <p:spPr/>
        <p:txBody>
          <a:bodyPr/>
          <a:lstStyle>
            <a:lvl1pPr>
              <a:defRPr/>
            </a:lvl1pPr>
          </a:lstStyle>
          <a:p>
            <a:fld id="{00C93875-B5F8-4F74-89DE-F2B7E4AB14D3}" type="slidenum">
              <a:rPr lang="en-US" altLang="zh-CN"/>
              <a:pPr/>
              <a:t>‹#›</a:t>
            </a:fld>
            <a:endParaRPr lang="en-US" altLang="zh-CN"/>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lvl1pPr>
              <a:defRPr/>
            </a:lvl1pPr>
          </a:lstStyle>
          <a:p>
            <a:endParaRPr lang="en-US" altLang="zh-CN"/>
          </a:p>
        </p:txBody>
      </p:sp>
      <p:sp>
        <p:nvSpPr>
          <p:cNvPr id="8" name="Footer Placeholder 7"/>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9" name="Slide Number Placeholder 8"/>
          <p:cNvSpPr>
            <a:spLocks noGrp="1"/>
          </p:cNvSpPr>
          <p:nvPr>
            <p:ph type="sldNum" sz="quarter" idx="12"/>
          </p:nvPr>
        </p:nvSpPr>
        <p:spPr/>
        <p:txBody>
          <a:bodyPr/>
          <a:lstStyle>
            <a:lvl1pPr>
              <a:defRPr/>
            </a:lvl1pPr>
          </a:lstStyle>
          <a:p>
            <a:fld id="{36936005-D732-47C3-92D6-097FEF1CBF60}" type="slidenum">
              <a:rPr lang="en-US" altLang="zh-CN"/>
              <a:pPr/>
              <a:t>‹#›</a:t>
            </a:fld>
            <a:endParaRPr lang="en-US" altLang="zh-CN"/>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lvl1pPr>
              <a:defRPr/>
            </a:lvl1pPr>
          </a:lstStyle>
          <a:p>
            <a:endParaRPr lang="en-US" altLang="zh-CN"/>
          </a:p>
        </p:txBody>
      </p:sp>
      <p:sp>
        <p:nvSpPr>
          <p:cNvPr id="4" name="Footer Placeholder 3"/>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5" name="Slide Number Placeholder 4"/>
          <p:cNvSpPr>
            <a:spLocks noGrp="1"/>
          </p:cNvSpPr>
          <p:nvPr>
            <p:ph type="sldNum" sz="quarter" idx="12"/>
          </p:nvPr>
        </p:nvSpPr>
        <p:spPr/>
        <p:txBody>
          <a:bodyPr/>
          <a:lstStyle>
            <a:lvl1pPr>
              <a:defRPr/>
            </a:lvl1pPr>
          </a:lstStyle>
          <a:p>
            <a:fld id="{605AF659-CD8C-4F91-8E81-7A88B176FAF4}" type="slidenum">
              <a:rPr lang="en-US" altLang="zh-CN"/>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zh-CN"/>
          </a:p>
        </p:txBody>
      </p:sp>
      <p:sp>
        <p:nvSpPr>
          <p:cNvPr id="3" name="Footer Placeholder 2"/>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4" name="Slide Number Placeholder 3"/>
          <p:cNvSpPr>
            <a:spLocks noGrp="1"/>
          </p:cNvSpPr>
          <p:nvPr>
            <p:ph type="sldNum" sz="quarter" idx="12"/>
          </p:nvPr>
        </p:nvSpPr>
        <p:spPr/>
        <p:txBody>
          <a:bodyPr/>
          <a:lstStyle>
            <a:lvl1pPr>
              <a:defRPr/>
            </a:lvl1pPr>
          </a:lstStyle>
          <a:p>
            <a:fld id="{054BA90E-3E3C-49D9-8311-E0BA16F93E19}" type="slidenum">
              <a:rPr lang="en-US" altLang="zh-CN"/>
              <a:pPr/>
              <a:t>‹#›</a:t>
            </a:fld>
            <a:endParaRPr lang="en-US" altLang="zh-CN"/>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CN"/>
          </a:p>
        </p:txBody>
      </p:sp>
      <p:sp>
        <p:nvSpPr>
          <p:cNvPr id="6" name="Footer Placeholder 5"/>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7" name="Slide Number Placeholder 6"/>
          <p:cNvSpPr>
            <a:spLocks noGrp="1"/>
          </p:cNvSpPr>
          <p:nvPr>
            <p:ph type="sldNum" sz="quarter" idx="12"/>
          </p:nvPr>
        </p:nvSpPr>
        <p:spPr/>
        <p:txBody>
          <a:bodyPr/>
          <a:lstStyle>
            <a:lvl1pPr>
              <a:defRPr/>
            </a:lvl1pPr>
          </a:lstStyle>
          <a:p>
            <a:fld id="{92123B6C-25C9-4C5E-9920-6B626933E0EA}" type="slidenum">
              <a:rPr lang="en-US" altLang="zh-CN"/>
              <a:pPr/>
              <a:t>‹#›</a:t>
            </a:fld>
            <a:endParaRPr lang="en-US" altLang="zh-CN"/>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CN"/>
          </a:p>
        </p:txBody>
      </p:sp>
      <p:sp>
        <p:nvSpPr>
          <p:cNvPr id="6" name="Footer Placeholder 5"/>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7" name="Slide Number Placeholder 6"/>
          <p:cNvSpPr>
            <a:spLocks noGrp="1"/>
          </p:cNvSpPr>
          <p:nvPr>
            <p:ph type="sldNum" sz="quarter" idx="12"/>
          </p:nvPr>
        </p:nvSpPr>
        <p:spPr/>
        <p:txBody>
          <a:bodyPr/>
          <a:lstStyle>
            <a:lvl1pPr>
              <a:defRPr/>
            </a:lvl1pPr>
          </a:lstStyle>
          <a:p>
            <a:fld id="{01719B72-FD9D-412A-82C4-F511435AB71A}" type="slidenum">
              <a:rPr lang="en-US" altLang="zh-CN"/>
              <a:pPr/>
              <a:t>‹#›</a:t>
            </a:fld>
            <a:endParaRPr lang="en-US" altLang="zh-CN"/>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6" name="Slide Number Placeholder 5"/>
          <p:cNvSpPr>
            <a:spLocks noGrp="1"/>
          </p:cNvSpPr>
          <p:nvPr>
            <p:ph type="sldNum" sz="quarter" idx="12"/>
          </p:nvPr>
        </p:nvSpPr>
        <p:spPr/>
        <p:txBody>
          <a:bodyPr/>
          <a:lstStyle>
            <a:lvl1pPr>
              <a:defRPr/>
            </a:lvl1pPr>
          </a:lstStyle>
          <a:p>
            <a:fld id="{8F58C533-135B-4809-9C4A-D11F3013DC29}" type="slidenum">
              <a:rPr lang="en-US" altLang="zh-CN"/>
              <a:pPr/>
              <a:t>‹#›</a:t>
            </a:fld>
            <a:endParaRPr lang="en-US" altLang="zh-CN"/>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6" name="Slide Number Placeholder 5"/>
          <p:cNvSpPr>
            <a:spLocks noGrp="1"/>
          </p:cNvSpPr>
          <p:nvPr>
            <p:ph type="sldNum" sz="quarter" idx="12"/>
          </p:nvPr>
        </p:nvSpPr>
        <p:spPr/>
        <p:txBody>
          <a:bodyPr/>
          <a:lstStyle>
            <a:lvl1pPr>
              <a:defRPr/>
            </a:lvl1pPr>
          </a:lstStyle>
          <a:p>
            <a:fld id="{1BCA1895-F799-4952-B339-483C8E5E5ACA}"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3"/>
          <p:cNvSpPr>
            <a:spLocks noChangeArrowheads="1"/>
          </p:cNvSpPr>
          <p:nvPr/>
        </p:nvSpPr>
        <p:spPr bwMode="auto">
          <a:xfrm>
            <a:off x="0" y="5943600"/>
            <a:ext cx="9153525" cy="1066800"/>
          </a:xfrm>
          <a:custGeom>
            <a:avLst/>
            <a:gdLst>
              <a:gd name="T0" fmla="*/ 0 w 9154274"/>
              <a:gd name="T1" fmla="*/ 1711324 h 3392193"/>
              <a:gd name="T2" fmla="*/ 9144000 w 9154274"/>
              <a:gd name="T3" fmla="*/ 1094402 h 3392193"/>
              <a:gd name="T4" fmla="*/ 9154274 w 9154274"/>
              <a:gd name="T5" fmla="*/ 3010571 h 3392193"/>
              <a:gd name="T6" fmla="*/ 0 w 9154274"/>
              <a:gd name="T7" fmla="*/ 2945039 h 3392193"/>
              <a:gd name="T8" fmla="*/ 0 w 9154274"/>
              <a:gd name="T9" fmla="*/ 1711324 h 3392193"/>
              <a:gd name="T10" fmla="*/ 0 60000 65536"/>
              <a:gd name="T11" fmla="*/ 0 60000 65536"/>
              <a:gd name="T12" fmla="*/ 0 60000 65536"/>
              <a:gd name="T13" fmla="*/ 0 60000 65536"/>
              <a:gd name="T14" fmla="*/ 0 60000 65536"/>
              <a:gd name="T15" fmla="*/ 0 w 9154274"/>
              <a:gd name="T16" fmla="*/ 0 h 3392193"/>
              <a:gd name="T17" fmla="*/ 9154274 w 9154274"/>
              <a:gd name="T18" fmla="*/ 3392193 h 3392193"/>
            </a:gdLst>
            <a:ahLst/>
            <a:cxnLst>
              <a:cxn ang="T10">
                <a:pos x="T0" y="T1"/>
              </a:cxn>
              <a:cxn ang="T11">
                <a:pos x="T2" y="T3"/>
              </a:cxn>
              <a:cxn ang="T12">
                <a:pos x="T4" y="T5"/>
              </a:cxn>
              <a:cxn ang="T13">
                <a:pos x="T6" y="T7"/>
              </a:cxn>
              <a:cxn ang="T14">
                <a:pos x="T8" y="T9"/>
              </a:cxn>
            </a:cxnLst>
            <a:rect l="T15" t="T16" r="T17" b="T18"/>
            <a:pathLst/>
          </a:custGeom>
          <a:solidFill>
            <a:srgbClr val="59160A"/>
          </a:solidFill>
          <a:ln w="9525">
            <a:noFill/>
            <a:miter lim="800000"/>
            <a:headEnd/>
            <a:tailEnd/>
          </a:ln>
        </p:spPr>
        <p:txBody>
          <a:bodyPr/>
          <a:lstStyle/>
          <a:p>
            <a:endParaRPr lang="en-US" sz="1800">
              <a:latin typeface="Calibri" pitchFamily="34" charset="0"/>
              <a:cs typeface="Calibri" pitchFamily="34" charset="0"/>
              <a:sym typeface="Calibri" pitchFamily="34" charset="0"/>
            </a:endParaRPr>
          </a:p>
        </p:txBody>
      </p:sp>
      <p:sp>
        <p:nvSpPr>
          <p:cNvPr id="1027" name="Freeform 9"/>
          <p:cNvSpPr>
            <a:spLocks noChangeArrowheads="1"/>
          </p:cNvSpPr>
          <p:nvPr/>
        </p:nvSpPr>
        <p:spPr bwMode="auto">
          <a:xfrm flipV="1">
            <a:off x="0" y="3048000"/>
            <a:ext cx="8839200" cy="3429000"/>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DF4D3"/>
          </a:solidFill>
          <a:ln w="9525">
            <a:noFill/>
            <a:miter lim="800000"/>
            <a:headEnd/>
            <a:tailEnd/>
          </a:ln>
        </p:spPr>
        <p:txBody>
          <a:bodyPr/>
          <a:lstStyle/>
          <a:p>
            <a:endParaRPr lang="en-US" sz="1800">
              <a:latin typeface="Calibri" pitchFamily="34" charset="0"/>
              <a:cs typeface="Calibri" pitchFamily="34" charset="0"/>
              <a:sym typeface="Calibri" pitchFamily="34" charset="0"/>
            </a:endParaRPr>
          </a:p>
        </p:txBody>
      </p:sp>
      <p:sp>
        <p:nvSpPr>
          <p:cNvPr id="1028" name="Freeform 9"/>
          <p:cNvSpPr>
            <a:spLocks noChangeArrowheads="1"/>
          </p:cNvSpPr>
          <p:nvPr/>
        </p:nvSpPr>
        <p:spPr bwMode="auto">
          <a:xfrm flipH="1">
            <a:off x="1143000" y="-758825"/>
            <a:ext cx="8001000" cy="2587625"/>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9E17F"/>
          </a:solidFill>
          <a:ln w="9525">
            <a:noFill/>
            <a:miter lim="800000"/>
            <a:headEnd/>
            <a:tailEnd/>
          </a:ln>
        </p:spPr>
        <p:txBody>
          <a:bodyPr/>
          <a:lstStyle/>
          <a:p>
            <a:endParaRPr lang="en-US" sz="1800">
              <a:latin typeface="Calibri" pitchFamily="34" charset="0"/>
              <a:cs typeface="Calibri" pitchFamily="34" charset="0"/>
              <a:sym typeface="Calibri" pitchFamily="34" charset="0"/>
            </a:endParaRPr>
          </a:p>
        </p:txBody>
      </p:sp>
      <p:sp>
        <p:nvSpPr>
          <p:cNvPr id="1029" name="Freeform 8"/>
          <p:cNvSpPr>
            <a:spLocks noChangeArrowheads="1"/>
          </p:cNvSpPr>
          <p:nvPr/>
        </p:nvSpPr>
        <p:spPr bwMode="auto">
          <a:xfrm flipH="1">
            <a:off x="1600200" y="-758825"/>
            <a:ext cx="7543800" cy="2435225"/>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5CD2D"/>
          </a:solidFill>
          <a:ln w="9525">
            <a:noFill/>
            <a:miter lim="800000"/>
            <a:headEnd/>
            <a:tailEnd/>
          </a:ln>
        </p:spPr>
        <p:txBody>
          <a:bodyPr/>
          <a:lstStyle/>
          <a:p>
            <a:endParaRPr lang="en-US" sz="1800">
              <a:latin typeface="Calibri" pitchFamily="34" charset="0"/>
              <a:cs typeface="Calibri" pitchFamily="34" charset="0"/>
              <a:sym typeface="Calibri" pitchFamily="34" charset="0"/>
            </a:endParaRPr>
          </a:p>
        </p:txBody>
      </p:sp>
      <p:sp>
        <p:nvSpPr>
          <p:cNvPr id="1030" name="Freeform 8"/>
          <p:cNvSpPr>
            <a:spLocks noChangeArrowheads="1"/>
          </p:cNvSpPr>
          <p:nvPr/>
        </p:nvSpPr>
        <p:spPr bwMode="auto">
          <a:xfrm flipV="1">
            <a:off x="0" y="3021013"/>
            <a:ext cx="8334375" cy="3227387"/>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5CD2D">
              <a:alpha val="53999"/>
            </a:srgbClr>
          </a:solidFill>
          <a:ln w="9525">
            <a:noFill/>
            <a:miter lim="800000"/>
            <a:headEnd/>
            <a:tailEnd/>
          </a:ln>
        </p:spPr>
        <p:txBody>
          <a:bodyPr/>
          <a:lstStyle/>
          <a:p>
            <a:endParaRPr lang="en-US" sz="1800">
              <a:latin typeface="Calibri" pitchFamily="34" charset="0"/>
              <a:cs typeface="Calibri" pitchFamily="34" charset="0"/>
              <a:sym typeface="Calibri" pitchFamily="34" charset="0"/>
            </a:endParaRPr>
          </a:p>
        </p:txBody>
      </p:sp>
      <p:sp>
        <p:nvSpPr>
          <p:cNvPr id="1031" name="Rectangle 7"/>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smtClean="0">
                <a:sym typeface="Calibri" pitchFamily="34" charset="0"/>
              </a:rPr>
              <a:t>单击此处编辑母版标题样式</a:t>
            </a:r>
          </a:p>
        </p:txBody>
      </p:sp>
      <p:sp>
        <p:nvSpPr>
          <p:cNvPr id="1032" name="Rectangle 8"/>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smtClean="0">
                <a:sym typeface="Calibri" pitchFamily="34" charset="0"/>
              </a:rPr>
              <a:t>单击此处编辑母版文本样式</a:t>
            </a:r>
          </a:p>
          <a:p>
            <a:pPr lvl="1"/>
            <a:r>
              <a:rPr lang="zh-CN" smtClean="0">
                <a:sym typeface="Calibri" pitchFamily="34" charset="0"/>
              </a:rPr>
              <a:t>第二级</a:t>
            </a:r>
          </a:p>
          <a:p>
            <a:pPr lvl="2"/>
            <a:r>
              <a:rPr lang="zh-CN" smtClean="0">
                <a:sym typeface="Calibri" pitchFamily="34" charset="0"/>
              </a:rPr>
              <a:t>第三级</a:t>
            </a:r>
          </a:p>
          <a:p>
            <a:pPr lvl="3"/>
            <a:r>
              <a:rPr lang="zh-CN" smtClean="0">
                <a:sym typeface="Calibri" pitchFamily="34" charset="0"/>
              </a:rPr>
              <a:t>第四级</a:t>
            </a:r>
          </a:p>
          <a:p>
            <a:pPr lvl="4"/>
            <a:r>
              <a:rPr lang="zh-CN" smtClean="0">
                <a:sym typeface="Calibri" pitchFamily="34" charset="0"/>
              </a:rPr>
              <a:t>第五级</a:t>
            </a: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dt="0"/>
  <p:txStyles>
    <p:titleStyle>
      <a:lvl1pPr marL="914400" indent="-914400" algn="l" rtl="0" eaLnBrk="1" fontAlgn="base" hangingPunct="1">
        <a:spcBef>
          <a:spcPct val="0"/>
        </a:spcBef>
        <a:spcAft>
          <a:spcPct val="0"/>
        </a:spcAft>
        <a:defRPr sz="3200" b="1">
          <a:solidFill>
            <a:srgbClr val="59160A"/>
          </a:solidFill>
          <a:latin typeface="+mj-lt"/>
          <a:ea typeface="+mj-ea"/>
          <a:cs typeface="+mj-cs"/>
          <a:sym typeface="Calibri" pitchFamily="34" charset="0"/>
        </a:defRPr>
      </a:lvl1pPr>
      <a:lvl2pPr marL="9144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2pPr>
      <a:lvl3pPr marL="9144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3pPr>
      <a:lvl4pPr marL="9144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4pPr>
      <a:lvl5pPr marL="9144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5pPr>
      <a:lvl6pPr marL="13716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6pPr>
      <a:lvl7pPr marL="18288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7pPr>
      <a:lvl8pPr marL="22860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8pPr>
      <a:lvl9pPr marL="27432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9pPr>
    </p:titleStyle>
    <p:bodyStyle>
      <a:lvl1pPr marL="342900" indent="-342900" algn="l" rtl="0" eaLnBrk="1" fontAlgn="base" hangingPunct="1">
        <a:spcBef>
          <a:spcPct val="20000"/>
        </a:spcBef>
        <a:spcAft>
          <a:spcPct val="0"/>
        </a:spcAft>
        <a:defRPr sz="2400">
          <a:solidFill>
            <a:srgbClr val="862110"/>
          </a:solidFill>
          <a:latin typeface="+mn-lt"/>
          <a:ea typeface="+mn-ea"/>
          <a:cs typeface="+mn-cs"/>
          <a:sym typeface="Calibri" pitchFamily="34" charset="0"/>
        </a:defRPr>
      </a:lvl1pPr>
      <a:lvl2pPr marL="742950" indent="-285750" algn="l" rtl="0" eaLnBrk="1" fontAlgn="base" hangingPunct="1">
        <a:spcBef>
          <a:spcPct val="20000"/>
        </a:spcBef>
        <a:spcAft>
          <a:spcPct val="0"/>
        </a:spcAft>
        <a:buFont typeface="Arial" pitchFamily="34" charset="0"/>
        <a:buChar char="–"/>
        <a:defRPr sz="2000">
          <a:solidFill>
            <a:schemeClr val="tx1"/>
          </a:solidFill>
          <a:latin typeface="+mn-lt"/>
          <a:ea typeface="+mn-ea"/>
          <a:sym typeface="Calibri" pitchFamily="34" charset="0"/>
        </a:defRPr>
      </a:lvl2pPr>
      <a:lvl3pPr marL="1143000" indent="-228600" algn="l" rtl="0" eaLnBrk="1" fontAlgn="base" hangingPunct="1">
        <a:spcBef>
          <a:spcPct val="20000"/>
        </a:spcBef>
        <a:spcAft>
          <a:spcPct val="0"/>
        </a:spcAft>
        <a:buFont typeface="Arial" pitchFamily="34" charset="0"/>
        <a:buChar char="•"/>
        <a:defRPr>
          <a:solidFill>
            <a:schemeClr val="tx1"/>
          </a:solidFill>
          <a:latin typeface="+mn-lt"/>
          <a:ea typeface="+mn-ea"/>
          <a:sym typeface="Calibri" pitchFamily="34" charset="0"/>
        </a:defRPr>
      </a:lvl3pPr>
      <a:lvl4pPr marL="1600200" indent="-228600" algn="l" rtl="0" eaLnBrk="1" fontAlgn="base" hangingPunct="1">
        <a:spcBef>
          <a:spcPct val="20000"/>
        </a:spcBef>
        <a:spcAft>
          <a:spcPct val="0"/>
        </a:spcAft>
        <a:buFont typeface="Arial" pitchFamily="34" charset="0"/>
        <a:buChar char="–"/>
        <a:defRPr sz="1600">
          <a:solidFill>
            <a:schemeClr val="tx1"/>
          </a:solidFill>
          <a:latin typeface="+mn-lt"/>
          <a:ea typeface="+mn-ea"/>
          <a:sym typeface="Calibri" pitchFamily="34" charset="0"/>
        </a:defRPr>
      </a:lvl4pPr>
      <a:lvl5pPr marL="2057400" indent="-228600" algn="l" rtl="0" eaLnBrk="1" fontAlgn="base" hangingPunct="1">
        <a:spcBef>
          <a:spcPct val="20000"/>
        </a:spcBef>
        <a:spcAft>
          <a:spcPct val="0"/>
        </a:spcAft>
        <a:buFont typeface="Arial" pitchFamily="34" charset="0"/>
        <a:buChar char="»"/>
        <a:defRPr sz="1600">
          <a:solidFill>
            <a:schemeClr val="tx1"/>
          </a:solidFill>
          <a:latin typeface="+mn-lt"/>
          <a:ea typeface="+mn-ea"/>
          <a:sym typeface="Calibri" pitchFamily="34" charset="0"/>
        </a:defRPr>
      </a:lvl5pPr>
      <a:lvl6pPr marL="2514600" indent="-228600" algn="l" rtl="0" eaLnBrk="1" fontAlgn="base" hangingPunct="1">
        <a:spcBef>
          <a:spcPct val="20000"/>
        </a:spcBef>
        <a:spcAft>
          <a:spcPct val="0"/>
        </a:spcAft>
        <a:buFont typeface="Arial" pitchFamily="34" charset="0"/>
        <a:buChar char="»"/>
        <a:defRPr sz="1600">
          <a:solidFill>
            <a:schemeClr val="tx1"/>
          </a:solidFill>
          <a:latin typeface="+mn-lt"/>
          <a:ea typeface="+mn-ea"/>
          <a:sym typeface="Calibri" pitchFamily="34" charset="0"/>
        </a:defRPr>
      </a:lvl6pPr>
      <a:lvl7pPr marL="2971800" indent="-228600" algn="l" rtl="0" eaLnBrk="1" fontAlgn="base" hangingPunct="1">
        <a:spcBef>
          <a:spcPct val="20000"/>
        </a:spcBef>
        <a:spcAft>
          <a:spcPct val="0"/>
        </a:spcAft>
        <a:buFont typeface="Arial" pitchFamily="34" charset="0"/>
        <a:buChar char="»"/>
        <a:defRPr sz="1600">
          <a:solidFill>
            <a:schemeClr val="tx1"/>
          </a:solidFill>
          <a:latin typeface="+mn-lt"/>
          <a:ea typeface="+mn-ea"/>
          <a:sym typeface="Calibri" pitchFamily="34" charset="0"/>
        </a:defRPr>
      </a:lvl7pPr>
      <a:lvl8pPr marL="3429000" indent="-228600" algn="l" rtl="0" eaLnBrk="1" fontAlgn="base" hangingPunct="1">
        <a:spcBef>
          <a:spcPct val="20000"/>
        </a:spcBef>
        <a:spcAft>
          <a:spcPct val="0"/>
        </a:spcAft>
        <a:buFont typeface="Arial" pitchFamily="34" charset="0"/>
        <a:buChar char="»"/>
        <a:defRPr sz="1600">
          <a:solidFill>
            <a:schemeClr val="tx1"/>
          </a:solidFill>
          <a:latin typeface="+mn-lt"/>
          <a:ea typeface="+mn-ea"/>
          <a:sym typeface="Calibri" pitchFamily="34" charset="0"/>
        </a:defRPr>
      </a:lvl8pPr>
      <a:lvl9pPr marL="3886200" indent="-228600" algn="l" rtl="0" eaLnBrk="1" fontAlgn="base" hangingPunct="1">
        <a:spcBef>
          <a:spcPct val="20000"/>
        </a:spcBef>
        <a:spcAft>
          <a:spcPct val="0"/>
        </a:spcAft>
        <a:buFont typeface="Arial" pitchFamily="34" charset="0"/>
        <a:buChar char="»"/>
        <a:defRPr sz="1600">
          <a:solidFill>
            <a:schemeClr val="tx1"/>
          </a:solidFill>
          <a:latin typeface="+mn-lt"/>
          <a:ea typeface="+mn-ea"/>
          <a:sym typeface="Calibri"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3075"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307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307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r>
              <a:rPr lang="en-US" altLang="zh-CN" smtClean="0"/>
              <a:t>AI - Dr. Divyakant Meva</a:t>
            </a:r>
            <a:endParaRPr lang="en-US" altLang="zh-CN"/>
          </a:p>
        </p:txBody>
      </p:sp>
      <p:sp>
        <p:nvSpPr>
          <p:cNvPr id="307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75F598B1-3DE6-4964-8FFE-11882F3C65FE}"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ea typeface="宋体" pitchFamily="2" charset="-122"/>
        </a:defRPr>
      </a:lvl2pPr>
      <a:lvl3pPr algn="ctr" rtl="0" eaLnBrk="1" fontAlgn="base" hangingPunct="1">
        <a:spcBef>
          <a:spcPct val="0"/>
        </a:spcBef>
        <a:spcAft>
          <a:spcPct val="0"/>
        </a:spcAft>
        <a:defRPr sz="4400">
          <a:solidFill>
            <a:schemeClr val="tx2"/>
          </a:solidFill>
          <a:latin typeface="Arial" pitchFamily="34" charset="0"/>
          <a:ea typeface="宋体" pitchFamily="2" charset="-122"/>
        </a:defRPr>
      </a:lvl3pPr>
      <a:lvl4pPr algn="ctr" rtl="0" eaLnBrk="1" fontAlgn="base" hangingPunct="1">
        <a:spcBef>
          <a:spcPct val="0"/>
        </a:spcBef>
        <a:spcAft>
          <a:spcPct val="0"/>
        </a:spcAft>
        <a:defRPr sz="4400">
          <a:solidFill>
            <a:schemeClr val="tx2"/>
          </a:solidFill>
          <a:latin typeface="Arial" pitchFamily="34" charset="0"/>
          <a:ea typeface="宋体" pitchFamily="2" charset="-122"/>
        </a:defRPr>
      </a:lvl4pPr>
      <a:lvl5pPr algn="ctr" rtl="0" eaLnBrk="1" fontAlgn="base" hangingPunct="1">
        <a:spcBef>
          <a:spcPct val="0"/>
        </a:spcBef>
        <a:spcAft>
          <a:spcPct val="0"/>
        </a:spcAft>
        <a:defRPr sz="44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r>
              <a:rPr lang="en-US" smtClean="0"/>
              <a:t>AI - Dr. Divyakant Meva</a:t>
            </a: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1F7FF51D-CF0D-4EF8-82A2-8725CA1306FF}" type="slidenum">
              <a:rPr lang="zh-CN" altLang="en-US"/>
              <a:pPr/>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ea typeface="SimHei" pitchFamily="49" charset="-122"/>
        </a:defRPr>
      </a:lvl2pPr>
      <a:lvl3pPr algn="ctr" rtl="0" eaLnBrk="1" fontAlgn="base" hangingPunct="1">
        <a:spcBef>
          <a:spcPct val="0"/>
        </a:spcBef>
        <a:spcAft>
          <a:spcPct val="0"/>
        </a:spcAft>
        <a:defRPr sz="4400">
          <a:solidFill>
            <a:schemeClr val="tx2"/>
          </a:solidFill>
          <a:latin typeface="Arial" pitchFamily="34" charset="0"/>
          <a:ea typeface="SimHei" pitchFamily="49" charset="-122"/>
        </a:defRPr>
      </a:lvl3pPr>
      <a:lvl4pPr algn="ctr" rtl="0" eaLnBrk="1" fontAlgn="base" hangingPunct="1">
        <a:spcBef>
          <a:spcPct val="0"/>
        </a:spcBef>
        <a:spcAft>
          <a:spcPct val="0"/>
        </a:spcAft>
        <a:defRPr sz="4400">
          <a:solidFill>
            <a:schemeClr val="tx2"/>
          </a:solidFill>
          <a:latin typeface="Arial" pitchFamily="34" charset="0"/>
          <a:ea typeface="SimHei" pitchFamily="49" charset="-122"/>
        </a:defRPr>
      </a:lvl4pPr>
      <a:lvl5pPr algn="ctr" rtl="0" eaLnBrk="1" fontAlgn="base" hangingPunct="1">
        <a:spcBef>
          <a:spcPct val="0"/>
        </a:spcBef>
        <a:spcAft>
          <a:spcPct val="0"/>
        </a:spcAft>
        <a:defRPr sz="4400">
          <a:solidFill>
            <a:schemeClr val="tx2"/>
          </a:solidFill>
          <a:latin typeface="Arial" pitchFamily="34" charset="0"/>
          <a:ea typeface="SimHei" pitchFamily="49" charset="-122"/>
        </a:defRPr>
      </a:lvl5pPr>
      <a:lvl6pPr marL="457200" algn="ctr" rtl="0" eaLnBrk="1" fontAlgn="base" hangingPunct="1">
        <a:spcBef>
          <a:spcPct val="0"/>
        </a:spcBef>
        <a:spcAft>
          <a:spcPct val="0"/>
        </a:spcAft>
        <a:defRPr sz="4400">
          <a:solidFill>
            <a:schemeClr val="tx2"/>
          </a:solidFill>
          <a:latin typeface="Arial" pitchFamily="34" charset="0"/>
          <a:ea typeface="SimHei" pitchFamily="49" charset="-122"/>
        </a:defRPr>
      </a:lvl6pPr>
      <a:lvl7pPr marL="914400" algn="ctr" rtl="0" eaLnBrk="1" fontAlgn="base" hangingPunct="1">
        <a:spcBef>
          <a:spcPct val="0"/>
        </a:spcBef>
        <a:spcAft>
          <a:spcPct val="0"/>
        </a:spcAft>
        <a:defRPr sz="4400">
          <a:solidFill>
            <a:schemeClr val="tx2"/>
          </a:solidFill>
          <a:latin typeface="Arial" pitchFamily="34" charset="0"/>
          <a:ea typeface="SimHei" pitchFamily="49" charset="-122"/>
        </a:defRPr>
      </a:lvl7pPr>
      <a:lvl8pPr marL="1371600" algn="ctr" rtl="0" eaLnBrk="1" fontAlgn="base" hangingPunct="1">
        <a:spcBef>
          <a:spcPct val="0"/>
        </a:spcBef>
        <a:spcAft>
          <a:spcPct val="0"/>
        </a:spcAft>
        <a:defRPr sz="4400">
          <a:solidFill>
            <a:schemeClr val="tx2"/>
          </a:solidFill>
          <a:latin typeface="Arial" pitchFamily="34" charset="0"/>
          <a:ea typeface="SimHei" pitchFamily="49" charset="-122"/>
        </a:defRPr>
      </a:lvl8pPr>
      <a:lvl9pPr marL="1828800" algn="ctr" rtl="0" eaLnBrk="1" fontAlgn="base" hangingPunct="1">
        <a:spcBef>
          <a:spcPct val="0"/>
        </a:spcBef>
        <a:spcAft>
          <a:spcPct val="0"/>
        </a:spcAft>
        <a:defRPr sz="4400">
          <a:solidFill>
            <a:schemeClr val="tx2"/>
          </a:solidFill>
          <a:latin typeface="Arial" pitchFamily="34" charset="0"/>
          <a:ea typeface="SimHei" pitchFamily="49"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3075"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307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307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r>
              <a:rPr lang="en-US" altLang="zh-CN" smtClean="0"/>
              <a:t>AI - Dr. Divyakant Meva</a:t>
            </a:r>
            <a:endParaRPr lang="en-US" altLang="zh-CN"/>
          </a:p>
        </p:txBody>
      </p:sp>
      <p:sp>
        <p:nvSpPr>
          <p:cNvPr id="307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1AC048A0-514F-4F64-8D81-4BC23632203A}"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ea typeface="宋体" pitchFamily="2" charset="-122"/>
        </a:defRPr>
      </a:lvl2pPr>
      <a:lvl3pPr algn="ctr" rtl="0" eaLnBrk="1" fontAlgn="base" hangingPunct="1">
        <a:spcBef>
          <a:spcPct val="0"/>
        </a:spcBef>
        <a:spcAft>
          <a:spcPct val="0"/>
        </a:spcAft>
        <a:defRPr sz="4400">
          <a:solidFill>
            <a:schemeClr val="tx2"/>
          </a:solidFill>
          <a:latin typeface="Arial" pitchFamily="34" charset="0"/>
          <a:ea typeface="宋体" pitchFamily="2" charset="-122"/>
        </a:defRPr>
      </a:lvl3pPr>
      <a:lvl4pPr algn="ctr" rtl="0" eaLnBrk="1" fontAlgn="base" hangingPunct="1">
        <a:spcBef>
          <a:spcPct val="0"/>
        </a:spcBef>
        <a:spcAft>
          <a:spcPct val="0"/>
        </a:spcAft>
        <a:defRPr sz="4400">
          <a:solidFill>
            <a:schemeClr val="tx2"/>
          </a:solidFill>
          <a:latin typeface="Arial" pitchFamily="34" charset="0"/>
          <a:ea typeface="宋体" pitchFamily="2" charset="-122"/>
        </a:defRPr>
      </a:lvl4pPr>
      <a:lvl5pPr algn="ctr" rtl="0" eaLnBrk="1" fontAlgn="base" hangingPunct="1">
        <a:spcBef>
          <a:spcPct val="0"/>
        </a:spcBef>
        <a:spcAft>
          <a:spcPct val="0"/>
        </a:spcAft>
        <a:defRPr sz="44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14401"/>
            <a:ext cx="7772400" cy="1295399"/>
          </a:xfrm>
        </p:spPr>
        <p:txBody>
          <a:bodyPr>
            <a:normAutofit/>
          </a:bodyPr>
          <a:lstStyle/>
          <a:p>
            <a:pPr algn="l"/>
            <a:r>
              <a:rPr lang="en-US" sz="4000" dirty="0" smtClean="0">
                <a:latin typeface="Cambria" pitchFamily="18" charset="0"/>
              </a:rPr>
              <a:t>Unit 2 - Lecture </a:t>
            </a:r>
            <a:r>
              <a:rPr lang="en-US" sz="4000" dirty="0" smtClean="0">
                <a:latin typeface="Cambria" pitchFamily="18" charset="0"/>
              </a:rPr>
              <a:t>10</a:t>
            </a:r>
            <a:endParaRPr lang="en-US" sz="4000" dirty="0">
              <a:latin typeface="Cambria" pitchFamily="18" charset="0"/>
            </a:endParaRPr>
          </a:p>
        </p:txBody>
      </p:sp>
      <p:sp>
        <p:nvSpPr>
          <p:cNvPr id="3" name="Subtitle 2"/>
          <p:cNvSpPr>
            <a:spLocks noGrp="1"/>
          </p:cNvSpPr>
          <p:nvPr>
            <p:ph type="subTitle" idx="1"/>
          </p:nvPr>
        </p:nvSpPr>
        <p:spPr>
          <a:xfrm>
            <a:off x="685800" y="2209801"/>
            <a:ext cx="8077200" cy="2057399"/>
          </a:xfrm>
        </p:spPr>
        <p:txBody>
          <a:bodyPr>
            <a:normAutofit/>
          </a:bodyPr>
          <a:lstStyle/>
          <a:p>
            <a:pPr>
              <a:lnSpc>
                <a:spcPct val="130000"/>
              </a:lnSpc>
              <a:buFont typeface="Arial" pitchFamily="34" charset="0"/>
              <a:buChar char="•"/>
            </a:pPr>
            <a:r>
              <a:rPr lang="en-US" sz="2200" dirty="0" smtClean="0">
                <a:latin typeface="Cambria" pitchFamily="18" charset="0"/>
              </a:rPr>
              <a:t>  Hill climbing search</a:t>
            </a:r>
          </a:p>
          <a:p>
            <a:pPr>
              <a:lnSpc>
                <a:spcPct val="130000"/>
              </a:lnSpc>
              <a:buFont typeface="Arial" pitchFamily="34" charset="0"/>
              <a:buChar char="•"/>
            </a:pPr>
            <a:r>
              <a:rPr lang="en-US" sz="2200" dirty="0" smtClean="0">
                <a:latin typeface="Cambria" pitchFamily="18" charset="0"/>
              </a:rPr>
              <a:t>  Local maxima</a:t>
            </a:r>
          </a:p>
          <a:p>
            <a:pPr>
              <a:lnSpc>
                <a:spcPct val="130000"/>
              </a:lnSpc>
            </a:pPr>
            <a:endParaRPr lang="en-US" sz="2200" dirty="0" smtClean="0">
              <a:latin typeface="Cambria" pitchFamily="18" charset="0"/>
            </a:endParaRPr>
          </a:p>
          <a:p>
            <a:pPr>
              <a:lnSpc>
                <a:spcPct val="130000"/>
              </a:lnSpc>
            </a:pPr>
            <a:endParaRPr lang="en-US" sz="2200" dirty="0">
              <a:latin typeface="Cambria"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dirty="0" smtClean="0">
                <a:latin typeface="Cambria" pitchFamily="18" charset="0"/>
              </a:rPr>
              <a:t>Local maxima</a:t>
            </a:r>
            <a:endParaRPr lang="en-US" sz="3600" dirty="0">
              <a:latin typeface="Cambria" pitchFamily="18" charset="0"/>
            </a:endParaRPr>
          </a:p>
        </p:txBody>
      </p:sp>
      <p:sp>
        <p:nvSpPr>
          <p:cNvPr id="3" name="Content Placeholder 2"/>
          <p:cNvSpPr>
            <a:spLocks noGrp="1"/>
          </p:cNvSpPr>
          <p:nvPr>
            <p:ph idx="1"/>
          </p:nvPr>
        </p:nvSpPr>
        <p:spPr>
          <a:xfrm>
            <a:off x="457200" y="1447800"/>
            <a:ext cx="8229600" cy="4678363"/>
          </a:xfrm>
        </p:spPr>
        <p:txBody>
          <a:bodyPr/>
          <a:lstStyle/>
          <a:p>
            <a:r>
              <a:rPr lang="en-US" sz="2200" dirty="0" smtClean="0">
                <a:latin typeface="Cambria" pitchFamily="18" charset="0"/>
              </a:rPr>
              <a:t>We look at an example problem where the choice of a heuristic function determines whether there are local maxima in the state space or not. </a:t>
            </a:r>
          </a:p>
          <a:p>
            <a:r>
              <a:rPr lang="en-US" sz="2200" dirty="0" smtClean="0">
                <a:latin typeface="Cambria" pitchFamily="18" charset="0"/>
              </a:rPr>
              <a:t>The blocks world domain consists of a set of blocks on an infinitely large table. </a:t>
            </a:r>
          </a:p>
          <a:p>
            <a:r>
              <a:rPr lang="en-US" sz="2200" dirty="0" smtClean="0">
                <a:latin typeface="Cambria" pitchFamily="18" charset="0"/>
              </a:rPr>
              <a:t>There can be only one block on top of each block. </a:t>
            </a:r>
          </a:p>
          <a:p>
            <a:r>
              <a:rPr lang="en-US" sz="2200" dirty="0" smtClean="0">
                <a:latin typeface="Cambria" pitchFamily="18" charset="0"/>
              </a:rPr>
              <a:t>The problem is to find a sequence of moves to rearrange a set of blocks, assuming that one can only lift the topmost block from a pile, or keep a block only on the top of a pile. </a:t>
            </a:r>
          </a:p>
          <a:p>
            <a:r>
              <a:rPr lang="en-US" sz="2200" dirty="0" smtClean="0">
                <a:latin typeface="Cambria" pitchFamily="18" charset="0"/>
              </a:rPr>
              <a:t>That is, each pile of blocks behaves like a stack data structure. </a:t>
            </a:r>
          </a:p>
          <a:p>
            <a:r>
              <a:rPr lang="en-US" sz="2200" dirty="0" smtClean="0">
                <a:latin typeface="Cambria" pitchFamily="18" charset="0"/>
              </a:rPr>
              <a:t>The figure in next slide illustrates a sample problem. </a:t>
            </a:r>
          </a:p>
          <a:p>
            <a:endParaRPr lang="en-US" sz="2200" dirty="0">
              <a:latin typeface="Cambria" pitchFamily="18" charset="0"/>
            </a:endParaRPr>
          </a:p>
        </p:txBody>
      </p:sp>
      <p:sp>
        <p:nvSpPr>
          <p:cNvPr id="4" name="Footer Placeholder 3"/>
          <p:cNvSpPr>
            <a:spLocks noGrp="1"/>
          </p:cNvSpPr>
          <p:nvPr>
            <p:ph type="ftr" sz="quarter" idx="11"/>
          </p:nvPr>
        </p:nvSpPr>
        <p:spPr/>
        <p:txBody>
          <a:bodyPr/>
          <a:lstStyle/>
          <a:p>
            <a:r>
              <a:rPr lang="en-US" smtClean="0"/>
              <a:t>AI - Dr. Divyakant Meva</a:t>
            </a:r>
            <a:endParaRPr lang="en-US"/>
          </a:p>
        </p:txBody>
      </p:sp>
      <p:sp>
        <p:nvSpPr>
          <p:cNvPr id="5" name="Slide Number Placeholder 4"/>
          <p:cNvSpPr>
            <a:spLocks noGrp="1"/>
          </p:cNvSpPr>
          <p:nvPr>
            <p:ph type="sldNum" sz="quarter" idx="12"/>
          </p:nvPr>
        </p:nvSpPr>
        <p:spPr/>
        <p:txBody>
          <a:bodyPr/>
          <a:lstStyle/>
          <a:p>
            <a:fld id="{5A6F6D9E-6A91-45E1-B9A2-3F7CAAE218E2}" type="slidenum">
              <a:rPr lang="zh-CN" alt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AI - Dr. Divyakant Meva</a:t>
            </a:r>
            <a:endParaRPr lang="en-US"/>
          </a:p>
        </p:txBody>
      </p:sp>
      <p:sp>
        <p:nvSpPr>
          <p:cNvPr id="5" name="Slide Number Placeholder 4"/>
          <p:cNvSpPr>
            <a:spLocks noGrp="1"/>
          </p:cNvSpPr>
          <p:nvPr>
            <p:ph type="sldNum" sz="quarter" idx="12"/>
          </p:nvPr>
        </p:nvSpPr>
        <p:spPr/>
        <p:txBody>
          <a:bodyPr/>
          <a:lstStyle/>
          <a:p>
            <a:fld id="{5A6F6D9E-6A91-45E1-B9A2-3F7CAAE218E2}" type="slidenum">
              <a:rPr lang="zh-CN" altLang="en-US" smtClean="0"/>
              <a:pPr/>
              <a:t>11</a:t>
            </a:fld>
            <a:endParaRPr lang="en-US"/>
          </a:p>
        </p:txBody>
      </p:sp>
      <p:pic>
        <p:nvPicPr>
          <p:cNvPr id="6" name="Content Placeholder 5" descr="11_11.jpg"/>
          <p:cNvPicPr>
            <a:picLocks noGrp="1"/>
          </p:cNvPicPr>
          <p:nvPr>
            <p:ph idx="1"/>
          </p:nvPr>
        </p:nvPicPr>
        <p:blipFill>
          <a:blip r:embed="rId2"/>
          <a:stretch>
            <a:fillRect/>
          </a:stretch>
        </p:blipFill>
        <p:spPr>
          <a:xfrm>
            <a:off x="685800" y="1828800"/>
            <a:ext cx="7772400" cy="358140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447800"/>
            <a:ext cx="8229600" cy="4678363"/>
          </a:xfrm>
        </p:spPr>
        <p:txBody>
          <a:bodyPr/>
          <a:lstStyle/>
          <a:p>
            <a:r>
              <a:rPr lang="en-US" sz="2200" dirty="0" smtClean="0">
                <a:latin typeface="Cambria" pitchFamily="18" charset="0"/>
              </a:rPr>
              <a:t>In the initial state, four moves are possible as shown in figure in next slide</a:t>
            </a:r>
          </a:p>
          <a:p>
            <a:r>
              <a:rPr lang="en-US" sz="2200" dirty="0" smtClean="0">
                <a:latin typeface="Cambria" pitchFamily="18" charset="0"/>
              </a:rPr>
              <a:t> Either block A can be moved, or block E can be moved. </a:t>
            </a:r>
          </a:p>
          <a:p>
            <a:r>
              <a:rPr lang="en-US" sz="2200" dirty="0" smtClean="0">
                <a:latin typeface="Cambria" pitchFamily="18" charset="0"/>
              </a:rPr>
              <a:t>The destination is either the other pile or the table. </a:t>
            </a:r>
          </a:p>
          <a:p>
            <a:r>
              <a:rPr lang="en-US" sz="2200" dirty="0" smtClean="0">
                <a:latin typeface="Cambria" pitchFamily="18" charset="0"/>
              </a:rPr>
              <a:t>Let us see how two different heuristic functions guide our Hill Climbing search algorithm. </a:t>
            </a:r>
          </a:p>
          <a:p>
            <a:r>
              <a:rPr lang="en-US" sz="2200" dirty="0" smtClean="0">
                <a:latin typeface="Cambria" pitchFamily="18" charset="0"/>
              </a:rPr>
              <a:t>The two functions differ in the level of detail they look at in a given state.</a:t>
            </a:r>
          </a:p>
          <a:p>
            <a:r>
              <a:rPr lang="en-US" sz="2200" dirty="0" smtClean="0">
                <a:latin typeface="Cambria" pitchFamily="18" charset="0"/>
              </a:rPr>
              <a:t>The first function h</a:t>
            </a:r>
            <a:r>
              <a:rPr lang="en-US" sz="2200" baseline="-25000" dirty="0" smtClean="0">
                <a:latin typeface="Cambria" pitchFamily="18" charset="0"/>
              </a:rPr>
              <a:t>1</a:t>
            </a:r>
            <a:r>
              <a:rPr lang="en-US" sz="2200" dirty="0" smtClean="0">
                <a:latin typeface="Cambria" pitchFamily="18" charset="0"/>
              </a:rPr>
              <a:t>(n) simply checks whether each block is on the correct block, with respect to the final configuration. </a:t>
            </a:r>
          </a:p>
          <a:p>
            <a:r>
              <a:rPr lang="en-US" sz="2200" dirty="0" smtClean="0">
                <a:latin typeface="Cambria" pitchFamily="18" charset="0"/>
              </a:rPr>
              <a:t>We add one for every block that is on the block it is supposed to be on, and subtract one for every one that is on a wrong one. </a:t>
            </a:r>
            <a:endParaRPr lang="en-US" sz="2200" dirty="0">
              <a:latin typeface="Cambria" pitchFamily="18" charset="0"/>
            </a:endParaRPr>
          </a:p>
        </p:txBody>
      </p:sp>
      <p:sp>
        <p:nvSpPr>
          <p:cNvPr id="4" name="Footer Placeholder 3"/>
          <p:cNvSpPr>
            <a:spLocks noGrp="1"/>
          </p:cNvSpPr>
          <p:nvPr>
            <p:ph type="ftr" sz="quarter" idx="11"/>
          </p:nvPr>
        </p:nvSpPr>
        <p:spPr/>
        <p:txBody>
          <a:bodyPr/>
          <a:lstStyle/>
          <a:p>
            <a:r>
              <a:rPr lang="en-US" smtClean="0"/>
              <a:t>AI - Dr. Divyakant Meva</a:t>
            </a:r>
            <a:endParaRPr lang="en-US"/>
          </a:p>
        </p:txBody>
      </p:sp>
      <p:sp>
        <p:nvSpPr>
          <p:cNvPr id="5" name="Slide Number Placeholder 4"/>
          <p:cNvSpPr>
            <a:spLocks noGrp="1"/>
          </p:cNvSpPr>
          <p:nvPr>
            <p:ph type="sldNum" sz="quarter" idx="12"/>
          </p:nvPr>
        </p:nvSpPr>
        <p:spPr/>
        <p:txBody>
          <a:bodyPr/>
          <a:lstStyle/>
          <a:p>
            <a:fld id="{5A6F6D9E-6A91-45E1-B9A2-3F7CAAE218E2}" type="slidenum">
              <a:rPr lang="zh-CN" alt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AI - Dr. Divyakant Meva</a:t>
            </a:r>
            <a:endParaRPr lang="en-US"/>
          </a:p>
        </p:txBody>
      </p:sp>
      <p:sp>
        <p:nvSpPr>
          <p:cNvPr id="5" name="Slide Number Placeholder 4"/>
          <p:cNvSpPr>
            <a:spLocks noGrp="1"/>
          </p:cNvSpPr>
          <p:nvPr>
            <p:ph type="sldNum" sz="quarter" idx="12"/>
          </p:nvPr>
        </p:nvSpPr>
        <p:spPr/>
        <p:txBody>
          <a:bodyPr/>
          <a:lstStyle/>
          <a:p>
            <a:fld id="{5A6F6D9E-6A91-45E1-B9A2-3F7CAAE218E2}" type="slidenum">
              <a:rPr lang="zh-CN" altLang="en-US" smtClean="0"/>
              <a:pPr/>
              <a:t>13</a:t>
            </a:fld>
            <a:endParaRPr lang="en-US"/>
          </a:p>
        </p:txBody>
      </p:sp>
      <p:pic>
        <p:nvPicPr>
          <p:cNvPr id="6" name="Picture 5" descr="11_12.jpg"/>
          <p:cNvPicPr/>
          <p:nvPr/>
        </p:nvPicPr>
        <p:blipFill>
          <a:blip r:embed="rId2"/>
          <a:stretch>
            <a:fillRect/>
          </a:stretch>
        </p:blipFill>
        <p:spPr>
          <a:xfrm>
            <a:off x="1295400" y="1371600"/>
            <a:ext cx="6629400" cy="482473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447800"/>
            <a:ext cx="8229600" cy="4678363"/>
          </a:xfrm>
        </p:spPr>
        <p:txBody>
          <a:bodyPr/>
          <a:lstStyle/>
          <a:p>
            <a:r>
              <a:rPr lang="en-US" sz="2000" dirty="0" smtClean="0">
                <a:latin typeface="Cambria" pitchFamily="18" charset="0"/>
              </a:rPr>
              <a:t>The value of the goal node will be 6. </a:t>
            </a:r>
          </a:p>
          <a:p>
            <a:r>
              <a:rPr lang="en-US" sz="2000" dirty="0" smtClean="0">
                <a:latin typeface="Cambria" pitchFamily="18" charset="0"/>
              </a:rPr>
              <a:t>Observe that the heuristic function is not an estimate of the distance to the goal, but a measure of how much of the goal has been achieved. </a:t>
            </a:r>
          </a:p>
          <a:p>
            <a:r>
              <a:rPr lang="en-US" sz="2000" dirty="0" smtClean="0">
                <a:latin typeface="Cambria" pitchFamily="18" charset="0"/>
              </a:rPr>
              <a:t>With such a function we are looking for higher values of the heuristic function. </a:t>
            </a:r>
          </a:p>
          <a:p>
            <a:r>
              <a:rPr lang="en-US" sz="2000" dirty="0" smtClean="0">
                <a:latin typeface="Cambria" pitchFamily="18" charset="0"/>
              </a:rPr>
              <a:t>That is, the algorithm is performing steepest gradient ascent. </a:t>
            </a:r>
          </a:p>
          <a:p>
            <a:r>
              <a:rPr lang="en-US" sz="2000" dirty="0" smtClean="0">
                <a:latin typeface="Cambria" pitchFamily="18" charset="0"/>
              </a:rPr>
              <a:t>For the five states, S (start) and its successors P, Q, R, and T, the values are </a:t>
            </a:r>
          </a:p>
          <a:p>
            <a:pPr>
              <a:buNone/>
            </a:pPr>
            <a:r>
              <a:rPr lang="en-US" sz="2000" dirty="0" smtClean="0">
                <a:latin typeface="Cambria" pitchFamily="18" charset="0"/>
              </a:rPr>
              <a:t>	h1(S)=(-1)+1+1+1+(-1)+1=2 </a:t>
            </a:r>
          </a:p>
          <a:p>
            <a:pPr>
              <a:buNone/>
            </a:pPr>
            <a:r>
              <a:rPr lang="en-US" sz="2000" dirty="0" smtClean="0">
                <a:latin typeface="Cambria" pitchFamily="18" charset="0"/>
              </a:rPr>
              <a:t>	h1(P)=(-1)+1+1+1+(-1)+1=2 </a:t>
            </a:r>
          </a:p>
          <a:p>
            <a:pPr>
              <a:buNone/>
            </a:pPr>
            <a:r>
              <a:rPr lang="en-US" sz="2000" dirty="0" smtClean="0">
                <a:latin typeface="Cambria" pitchFamily="18" charset="0"/>
              </a:rPr>
              <a:t>	h1(Q)= 1 +1 +1 +1 + (-1)+1= 4 </a:t>
            </a:r>
          </a:p>
          <a:p>
            <a:pPr>
              <a:buNone/>
            </a:pPr>
            <a:r>
              <a:rPr lang="en-US" sz="2000" dirty="0" smtClean="0">
                <a:latin typeface="Cambria" pitchFamily="18" charset="0"/>
              </a:rPr>
              <a:t>	h1(R)=(-1)+1+1+1+(-1)+1=2 </a:t>
            </a:r>
          </a:p>
          <a:p>
            <a:pPr>
              <a:buNone/>
            </a:pPr>
            <a:r>
              <a:rPr lang="en-US" sz="2000" dirty="0" smtClean="0">
                <a:latin typeface="Cambria" pitchFamily="18" charset="0"/>
              </a:rPr>
              <a:t>	h1(T)=(-1)+1 +1+1 +(-1)+1=2 </a:t>
            </a:r>
          </a:p>
          <a:p>
            <a:endParaRPr lang="en-US" sz="2000" dirty="0">
              <a:latin typeface="Cambria" pitchFamily="18" charset="0"/>
            </a:endParaRPr>
          </a:p>
        </p:txBody>
      </p:sp>
      <p:sp>
        <p:nvSpPr>
          <p:cNvPr id="4" name="Footer Placeholder 3"/>
          <p:cNvSpPr>
            <a:spLocks noGrp="1"/>
          </p:cNvSpPr>
          <p:nvPr>
            <p:ph type="ftr" sz="quarter" idx="11"/>
          </p:nvPr>
        </p:nvSpPr>
        <p:spPr/>
        <p:txBody>
          <a:bodyPr/>
          <a:lstStyle/>
          <a:p>
            <a:r>
              <a:rPr lang="en-US" smtClean="0"/>
              <a:t>AI - Dr. Divyakant Meva</a:t>
            </a:r>
            <a:endParaRPr lang="en-US"/>
          </a:p>
        </p:txBody>
      </p:sp>
      <p:sp>
        <p:nvSpPr>
          <p:cNvPr id="5" name="Slide Number Placeholder 4"/>
          <p:cNvSpPr>
            <a:spLocks noGrp="1"/>
          </p:cNvSpPr>
          <p:nvPr>
            <p:ph type="sldNum" sz="quarter" idx="12"/>
          </p:nvPr>
        </p:nvSpPr>
        <p:spPr/>
        <p:txBody>
          <a:bodyPr/>
          <a:lstStyle/>
          <a:p>
            <a:fld id="{5A6F6D9E-6A91-45E1-B9A2-3F7CAAE218E2}" type="slidenum">
              <a:rPr lang="zh-CN" alt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200" dirty="0" smtClean="0">
                <a:latin typeface="Cambria" pitchFamily="18" charset="0"/>
              </a:rPr>
              <a:t>where, h1(n)= </a:t>
            </a:r>
            <a:r>
              <a:rPr lang="en-US" sz="2200" dirty="0" err="1" smtClean="0">
                <a:latin typeface="Cambria" pitchFamily="18" charset="0"/>
              </a:rPr>
              <a:t>valA</a:t>
            </a:r>
            <a:r>
              <a:rPr lang="en-US" sz="2200" dirty="0" smtClean="0">
                <a:latin typeface="Cambria" pitchFamily="18" charset="0"/>
              </a:rPr>
              <a:t> + </a:t>
            </a:r>
            <a:r>
              <a:rPr lang="en-US" sz="2200" dirty="0" err="1" smtClean="0">
                <a:latin typeface="Cambria" pitchFamily="18" charset="0"/>
              </a:rPr>
              <a:t>valB</a:t>
            </a:r>
            <a:r>
              <a:rPr lang="en-US" sz="2200" dirty="0" smtClean="0">
                <a:latin typeface="Cambria" pitchFamily="18" charset="0"/>
              </a:rPr>
              <a:t> + </a:t>
            </a:r>
            <a:r>
              <a:rPr lang="en-US" sz="2200" dirty="0" err="1" smtClean="0">
                <a:latin typeface="Cambria" pitchFamily="18" charset="0"/>
              </a:rPr>
              <a:t>valC</a:t>
            </a:r>
            <a:r>
              <a:rPr lang="en-US" sz="2200" dirty="0" smtClean="0">
                <a:latin typeface="Cambria" pitchFamily="18" charset="0"/>
              </a:rPr>
              <a:t> + </a:t>
            </a:r>
            <a:r>
              <a:rPr lang="en-US" sz="2200" dirty="0" err="1" smtClean="0">
                <a:latin typeface="Cambria" pitchFamily="18" charset="0"/>
              </a:rPr>
              <a:t>valD</a:t>
            </a:r>
            <a:r>
              <a:rPr lang="en-US" sz="2200" dirty="0" smtClean="0">
                <a:latin typeface="Cambria" pitchFamily="18" charset="0"/>
              </a:rPr>
              <a:t>+ </a:t>
            </a:r>
            <a:r>
              <a:rPr lang="en-US" sz="2200" dirty="0" err="1" smtClean="0">
                <a:latin typeface="Cambria" pitchFamily="18" charset="0"/>
              </a:rPr>
              <a:t>valE</a:t>
            </a:r>
            <a:r>
              <a:rPr lang="en-US" sz="2200" dirty="0" smtClean="0">
                <a:latin typeface="Cambria" pitchFamily="18" charset="0"/>
              </a:rPr>
              <a:t> + </a:t>
            </a:r>
            <a:r>
              <a:rPr lang="en-US" sz="2200" dirty="0" err="1" smtClean="0">
                <a:latin typeface="Cambria" pitchFamily="18" charset="0"/>
              </a:rPr>
              <a:t>valF</a:t>
            </a:r>
            <a:r>
              <a:rPr lang="en-US" sz="2200" dirty="0" smtClean="0">
                <a:latin typeface="Cambria" pitchFamily="18" charset="0"/>
              </a:rPr>
              <a:t> </a:t>
            </a:r>
          </a:p>
          <a:p>
            <a:r>
              <a:rPr lang="en-US" sz="2200" dirty="0" smtClean="0">
                <a:latin typeface="Cambria" pitchFamily="18" charset="0"/>
              </a:rPr>
              <a:t>Clearly h1 thinks that moving to state Q is the best idea, because in that state, block A is on block E. </a:t>
            </a:r>
          </a:p>
          <a:p>
            <a:r>
              <a:rPr lang="en-US" sz="2200" dirty="0" smtClean="0">
                <a:latin typeface="Cambria" pitchFamily="18" charset="0"/>
              </a:rPr>
              <a:t>The second heuristic function looks at the entire pile that the block is resting on. </a:t>
            </a:r>
          </a:p>
          <a:p>
            <a:r>
              <a:rPr lang="en-US" sz="2200" dirty="0" smtClean="0">
                <a:latin typeface="Cambria" pitchFamily="18" charset="0"/>
              </a:rPr>
              <a:t>If the configuration of the pile is correct, with respect to the goal, it adds one for every block in the pile, or else it subtracts one for every block in that pile. </a:t>
            </a:r>
          </a:p>
          <a:p>
            <a:r>
              <a:rPr lang="en-US" sz="2200" dirty="0" smtClean="0">
                <a:latin typeface="Cambria" pitchFamily="18" charset="0"/>
              </a:rPr>
              <a:t>The values for the six nodes we have seen are </a:t>
            </a:r>
          </a:p>
          <a:p>
            <a:endParaRPr lang="en-US" sz="2200" dirty="0">
              <a:latin typeface="Cambria" pitchFamily="18" charset="0"/>
            </a:endParaRPr>
          </a:p>
        </p:txBody>
      </p:sp>
      <p:sp>
        <p:nvSpPr>
          <p:cNvPr id="4" name="Footer Placeholder 3"/>
          <p:cNvSpPr>
            <a:spLocks noGrp="1"/>
          </p:cNvSpPr>
          <p:nvPr>
            <p:ph type="ftr" sz="quarter" idx="11"/>
          </p:nvPr>
        </p:nvSpPr>
        <p:spPr/>
        <p:txBody>
          <a:bodyPr/>
          <a:lstStyle/>
          <a:p>
            <a:r>
              <a:rPr lang="en-US" smtClean="0"/>
              <a:t>AI - Dr. Divyakant Meva</a:t>
            </a:r>
            <a:endParaRPr lang="en-US"/>
          </a:p>
        </p:txBody>
      </p:sp>
      <p:sp>
        <p:nvSpPr>
          <p:cNvPr id="5" name="Slide Number Placeholder 4"/>
          <p:cNvSpPr>
            <a:spLocks noGrp="1"/>
          </p:cNvSpPr>
          <p:nvPr>
            <p:ph type="sldNum" sz="quarter" idx="12"/>
          </p:nvPr>
        </p:nvSpPr>
        <p:spPr/>
        <p:txBody>
          <a:bodyPr/>
          <a:lstStyle/>
          <a:p>
            <a:fld id="{5A6F6D9E-6A91-45E1-B9A2-3F7CAAE218E2}" type="slidenum">
              <a:rPr lang="zh-CN" alt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447800"/>
            <a:ext cx="8229600" cy="4678363"/>
          </a:xfrm>
        </p:spPr>
        <p:txBody>
          <a:bodyPr/>
          <a:lstStyle/>
          <a:p>
            <a:pPr>
              <a:buNone/>
            </a:pPr>
            <a:r>
              <a:rPr lang="en-US" sz="2200" dirty="0" smtClean="0">
                <a:latin typeface="Cambria" pitchFamily="18" charset="0"/>
              </a:rPr>
              <a:t>	</a:t>
            </a:r>
            <a:r>
              <a:rPr lang="en-US" sz="2000" dirty="0" smtClean="0">
                <a:latin typeface="Cambria" pitchFamily="18" charset="0"/>
              </a:rPr>
              <a:t>h2(S)= (-3) + 2 + 1 + 0 + (-1) + 0 = -1 </a:t>
            </a:r>
          </a:p>
          <a:p>
            <a:pPr>
              <a:buNone/>
            </a:pPr>
            <a:r>
              <a:rPr lang="en-US" sz="2000" dirty="0" smtClean="0">
                <a:latin typeface="Cambria" pitchFamily="18" charset="0"/>
              </a:rPr>
              <a:t>	h2(G) = 4 + 2 + 1 + 0 + 3 + 0 = 10 </a:t>
            </a:r>
          </a:p>
          <a:p>
            <a:pPr>
              <a:buNone/>
            </a:pPr>
            <a:r>
              <a:rPr lang="en-US" sz="2000" dirty="0" smtClean="0">
                <a:latin typeface="Cambria" pitchFamily="18" charset="0"/>
              </a:rPr>
              <a:t>	h2(P) = 0 + 2 + 1 + 0 + (-1) + 0 = 2 </a:t>
            </a:r>
          </a:p>
          <a:p>
            <a:pPr>
              <a:buNone/>
            </a:pPr>
            <a:r>
              <a:rPr lang="en-US" sz="2000" dirty="0" smtClean="0">
                <a:latin typeface="Cambria" pitchFamily="18" charset="0"/>
              </a:rPr>
              <a:t>	h2(Q) = (-2) + 2 + 1 + 0 + (-1) + 0 =  0  </a:t>
            </a:r>
          </a:p>
          <a:p>
            <a:pPr>
              <a:buNone/>
            </a:pPr>
            <a:r>
              <a:rPr lang="en-US" sz="2000" dirty="0" smtClean="0">
                <a:latin typeface="Cambria" pitchFamily="18" charset="0"/>
              </a:rPr>
              <a:t>	h2(R)= (-3) + 2 + 1 +0+ (-4)+0=-4 </a:t>
            </a:r>
          </a:p>
          <a:p>
            <a:pPr>
              <a:buNone/>
            </a:pPr>
            <a:r>
              <a:rPr lang="en-US" sz="2000" dirty="0" smtClean="0">
                <a:latin typeface="Cambria" pitchFamily="18" charset="0"/>
              </a:rPr>
              <a:t>	h2(T) = (-3) + 2 + 1 + 0 + 0 + 0 = 0 =0 </a:t>
            </a:r>
          </a:p>
          <a:p>
            <a:r>
              <a:rPr lang="en-US" sz="2200" dirty="0" smtClean="0">
                <a:latin typeface="Cambria" pitchFamily="18" charset="0"/>
              </a:rPr>
              <a:t>The first thing to notice is that the heuristic function h2(n) is much more discriminating. </a:t>
            </a:r>
          </a:p>
          <a:p>
            <a:r>
              <a:rPr lang="en-US" sz="2200" dirty="0" smtClean="0">
                <a:latin typeface="Cambria" pitchFamily="18" charset="0"/>
              </a:rPr>
              <a:t>Its evaluation for almost all nodes is different. </a:t>
            </a:r>
          </a:p>
          <a:p>
            <a:r>
              <a:rPr lang="en-US" sz="2200" dirty="0" smtClean="0">
                <a:latin typeface="Cambria" pitchFamily="18" charset="0"/>
              </a:rPr>
              <a:t>The second is that its choice of the move is different. </a:t>
            </a:r>
          </a:p>
          <a:p>
            <a:r>
              <a:rPr lang="en-US" sz="2200" dirty="0" smtClean="0">
                <a:latin typeface="Cambria" pitchFamily="18" charset="0"/>
              </a:rPr>
              <a:t>It thinks that moving to state (node) P is the best. </a:t>
            </a:r>
          </a:p>
          <a:p>
            <a:r>
              <a:rPr lang="en-US" sz="2200" dirty="0" smtClean="0">
                <a:latin typeface="Cambria" pitchFamily="18" charset="0"/>
              </a:rPr>
              <a:t>It is not tempted into putting block A onto block E. </a:t>
            </a:r>
          </a:p>
          <a:p>
            <a:endParaRPr lang="en-US" sz="2200" dirty="0" smtClean="0">
              <a:latin typeface="Cambria" pitchFamily="18" charset="0"/>
            </a:endParaRPr>
          </a:p>
          <a:p>
            <a:endParaRPr lang="en-US" sz="2200" dirty="0">
              <a:latin typeface="Cambria" pitchFamily="18" charset="0"/>
            </a:endParaRPr>
          </a:p>
        </p:txBody>
      </p:sp>
      <p:sp>
        <p:nvSpPr>
          <p:cNvPr id="4" name="Footer Placeholder 3"/>
          <p:cNvSpPr>
            <a:spLocks noGrp="1"/>
          </p:cNvSpPr>
          <p:nvPr>
            <p:ph type="ftr" sz="quarter" idx="11"/>
          </p:nvPr>
        </p:nvSpPr>
        <p:spPr/>
        <p:txBody>
          <a:bodyPr/>
          <a:lstStyle/>
          <a:p>
            <a:r>
              <a:rPr lang="en-US" smtClean="0"/>
              <a:t>AI - Dr. Divyakant Meva</a:t>
            </a:r>
            <a:endParaRPr lang="en-US"/>
          </a:p>
        </p:txBody>
      </p:sp>
      <p:sp>
        <p:nvSpPr>
          <p:cNvPr id="5" name="Slide Number Placeholder 4"/>
          <p:cNvSpPr>
            <a:spLocks noGrp="1"/>
          </p:cNvSpPr>
          <p:nvPr>
            <p:ph type="sldNum" sz="quarter" idx="12"/>
          </p:nvPr>
        </p:nvSpPr>
        <p:spPr/>
        <p:txBody>
          <a:bodyPr/>
          <a:lstStyle/>
          <a:p>
            <a:fld id="{5A6F6D9E-6A91-45E1-B9A2-3F7CAAE218E2}" type="slidenum">
              <a:rPr lang="zh-CN" alt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200" dirty="0" smtClean="0">
                <a:latin typeface="Cambria" pitchFamily="18" charset="0"/>
              </a:rPr>
              <a:t>In both cases, since there is a successor with a better heuristic value, the Hill Climbing algorithm will make a move. </a:t>
            </a:r>
          </a:p>
          <a:p>
            <a:r>
              <a:rPr lang="en-US" sz="2200" dirty="0" smtClean="0">
                <a:latin typeface="Cambria" pitchFamily="18" charset="0"/>
              </a:rPr>
              <a:t>Let us look at the second move. </a:t>
            </a:r>
          </a:p>
          <a:p>
            <a:r>
              <a:rPr lang="en-US" sz="2200" dirty="0" smtClean="0">
                <a:latin typeface="Cambria" pitchFamily="18" charset="0"/>
              </a:rPr>
              <a:t>In the first case, for h</a:t>
            </a:r>
            <a:r>
              <a:rPr lang="en-US" sz="2200" baseline="-25000" dirty="0" smtClean="0">
                <a:latin typeface="Cambria" pitchFamily="18" charset="0"/>
              </a:rPr>
              <a:t>1</a:t>
            </a:r>
            <a:r>
              <a:rPr lang="en-US" sz="2200" dirty="0" smtClean="0">
                <a:latin typeface="Cambria" pitchFamily="18" charset="0"/>
              </a:rPr>
              <a:t> the algorithm is faced with the following choices for the second move, shown in figure in next slide.</a:t>
            </a:r>
          </a:p>
          <a:p>
            <a:r>
              <a:rPr lang="en-US" sz="2200" dirty="0" smtClean="0">
                <a:latin typeface="Cambria" pitchFamily="18" charset="0"/>
              </a:rPr>
              <a:t>We have named the states P and Start the same, though the search will see them as new choices.  </a:t>
            </a:r>
          </a:p>
          <a:p>
            <a:endParaRPr lang="en-US" sz="2200" dirty="0" smtClean="0">
              <a:latin typeface="Cambria" pitchFamily="18" charset="0"/>
            </a:endParaRPr>
          </a:p>
          <a:p>
            <a:endParaRPr lang="en-US" sz="2200" dirty="0">
              <a:latin typeface="Cambria" pitchFamily="18" charset="0"/>
            </a:endParaRPr>
          </a:p>
        </p:txBody>
      </p:sp>
      <p:sp>
        <p:nvSpPr>
          <p:cNvPr id="4" name="Footer Placeholder 3"/>
          <p:cNvSpPr>
            <a:spLocks noGrp="1"/>
          </p:cNvSpPr>
          <p:nvPr>
            <p:ph type="ftr" sz="quarter" idx="11"/>
          </p:nvPr>
        </p:nvSpPr>
        <p:spPr/>
        <p:txBody>
          <a:bodyPr/>
          <a:lstStyle/>
          <a:p>
            <a:r>
              <a:rPr lang="en-US" smtClean="0"/>
              <a:t>AI - Dr. Divyakant Meva</a:t>
            </a:r>
            <a:endParaRPr lang="en-US"/>
          </a:p>
        </p:txBody>
      </p:sp>
      <p:sp>
        <p:nvSpPr>
          <p:cNvPr id="5" name="Slide Number Placeholder 4"/>
          <p:cNvSpPr>
            <a:spLocks noGrp="1"/>
          </p:cNvSpPr>
          <p:nvPr>
            <p:ph type="sldNum" sz="quarter" idx="12"/>
          </p:nvPr>
        </p:nvSpPr>
        <p:spPr/>
        <p:txBody>
          <a:bodyPr/>
          <a:lstStyle/>
          <a:p>
            <a:fld id="{5A6F6D9E-6A91-45E1-B9A2-3F7CAAE218E2}" type="slidenum">
              <a:rPr lang="zh-CN" alt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AI - Dr. Divyakant Meva</a:t>
            </a:r>
            <a:endParaRPr lang="en-US"/>
          </a:p>
        </p:txBody>
      </p:sp>
      <p:sp>
        <p:nvSpPr>
          <p:cNvPr id="5" name="Slide Number Placeholder 4"/>
          <p:cNvSpPr>
            <a:spLocks noGrp="1"/>
          </p:cNvSpPr>
          <p:nvPr>
            <p:ph type="sldNum" sz="quarter" idx="12"/>
          </p:nvPr>
        </p:nvSpPr>
        <p:spPr/>
        <p:txBody>
          <a:bodyPr/>
          <a:lstStyle/>
          <a:p>
            <a:fld id="{5A6F6D9E-6A91-45E1-B9A2-3F7CAAE218E2}" type="slidenum">
              <a:rPr lang="zh-CN" altLang="en-US" smtClean="0"/>
              <a:pPr/>
              <a:t>18</a:t>
            </a:fld>
            <a:endParaRPr lang="en-US"/>
          </a:p>
        </p:txBody>
      </p:sp>
      <p:pic>
        <p:nvPicPr>
          <p:cNvPr id="1026" name="Picture 2"/>
          <p:cNvPicPr>
            <a:picLocks noChangeAspect="1" noChangeArrowheads="1"/>
          </p:cNvPicPr>
          <p:nvPr/>
        </p:nvPicPr>
        <p:blipFill>
          <a:blip r:embed="rId2"/>
          <a:srcRect/>
          <a:stretch>
            <a:fillRect/>
          </a:stretch>
        </p:blipFill>
        <p:spPr bwMode="auto">
          <a:xfrm>
            <a:off x="533400" y="1447800"/>
            <a:ext cx="7856292" cy="47529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447800"/>
            <a:ext cx="8229600" cy="4678363"/>
          </a:xfrm>
        </p:spPr>
        <p:txBody>
          <a:bodyPr/>
          <a:lstStyle/>
          <a:p>
            <a:r>
              <a:rPr lang="en-US" sz="2200" dirty="0" smtClean="0">
                <a:latin typeface="Cambria" pitchFamily="18" charset="0"/>
              </a:rPr>
              <a:t>The heuristic values of the possible moves are given below. </a:t>
            </a:r>
          </a:p>
          <a:p>
            <a:r>
              <a:rPr lang="en-US" sz="2200" dirty="0" smtClean="0">
                <a:latin typeface="Cambria" pitchFamily="18" charset="0"/>
              </a:rPr>
              <a:t>Search is at node Q, and all choices have a lower heuristic value. </a:t>
            </a:r>
          </a:p>
          <a:p>
            <a:r>
              <a:rPr lang="en-US" sz="2200" dirty="0" smtClean="0">
                <a:latin typeface="Cambria" pitchFamily="18" charset="0"/>
              </a:rPr>
              <a:t>Thus, Q is a local maximum, and Hill Climbing terminates. </a:t>
            </a:r>
          </a:p>
          <a:p>
            <a:pPr>
              <a:buNone/>
            </a:pPr>
            <a:r>
              <a:rPr lang="en-US" sz="2200" dirty="0" smtClean="0">
                <a:latin typeface="Cambria" pitchFamily="18" charset="0"/>
              </a:rPr>
              <a:t>	h1(Q)= 1 + 1 + 1 + 1 +(-1)+ 1 =4 </a:t>
            </a:r>
          </a:p>
          <a:p>
            <a:pPr>
              <a:buNone/>
            </a:pPr>
            <a:r>
              <a:rPr lang="en-US" sz="2200" dirty="0" smtClean="0">
                <a:latin typeface="Cambria" pitchFamily="18" charset="0"/>
              </a:rPr>
              <a:t>	h1(P)= (-1)+ 1 + 1 + 1 +(-1)+ 1 =2 </a:t>
            </a:r>
          </a:p>
          <a:p>
            <a:pPr>
              <a:buNone/>
            </a:pPr>
            <a:r>
              <a:rPr lang="en-US" sz="2200" dirty="0" smtClean="0">
                <a:latin typeface="Cambria" pitchFamily="18" charset="0"/>
              </a:rPr>
              <a:t>	h1(S)= (-1)+ 1 + 1 + 1 +(-1)+ 1 =2 </a:t>
            </a:r>
          </a:p>
          <a:p>
            <a:pPr>
              <a:buNone/>
            </a:pPr>
            <a:r>
              <a:rPr lang="en-US" sz="2200" dirty="0" smtClean="0">
                <a:latin typeface="Cambria" pitchFamily="18" charset="0"/>
              </a:rPr>
              <a:t>	h1(U)= 1 +(-1)+ 1 + 1 +(-1)+ 1 =2 </a:t>
            </a:r>
          </a:p>
          <a:p>
            <a:pPr>
              <a:buNone/>
            </a:pPr>
            <a:r>
              <a:rPr lang="en-US" sz="2200" dirty="0" smtClean="0">
                <a:latin typeface="Cambria" pitchFamily="18" charset="0"/>
              </a:rPr>
              <a:t>	h1(V)= 1 +(-1)+ 1 +1 +(-1)+ 1 =2 </a:t>
            </a:r>
          </a:p>
          <a:p>
            <a:r>
              <a:rPr lang="en-US" sz="2200" dirty="0" smtClean="0">
                <a:latin typeface="Cambria" pitchFamily="18" charset="0"/>
              </a:rPr>
              <a:t>Meanwhile, the choices faced by the search using the second heuristic function h2, from state P, are shown in figure in next slide.</a:t>
            </a:r>
          </a:p>
        </p:txBody>
      </p:sp>
      <p:sp>
        <p:nvSpPr>
          <p:cNvPr id="4" name="Footer Placeholder 3"/>
          <p:cNvSpPr>
            <a:spLocks noGrp="1"/>
          </p:cNvSpPr>
          <p:nvPr>
            <p:ph type="ftr" sz="quarter" idx="11"/>
          </p:nvPr>
        </p:nvSpPr>
        <p:spPr/>
        <p:txBody>
          <a:bodyPr/>
          <a:lstStyle/>
          <a:p>
            <a:r>
              <a:rPr lang="en-US" smtClean="0"/>
              <a:t>AI - Dr. Divyakant Meva</a:t>
            </a:r>
            <a:endParaRPr lang="en-US"/>
          </a:p>
        </p:txBody>
      </p:sp>
      <p:sp>
        <p:nvSpPr>
          <p:cNvPr id="5" name="Slide Number Placeholder 4"/>
          <p:cNvSpPr>
            <a:spLocks noGrp="1"/>
          </p:cNvSpPr>
          <p:nvPr>
            <p:ph type="sldNum" sz="quarter" idx="12"/>
          </p:nvPr>
        </p:nvSpPr>
        <p:spPr/>
        <p:txBody>
          <a:bodyPr/>
          <a:lstStyle/>
          <a:p>
            <a:fld id="{5A6F6D9E-6A91-45E1-B9A2-3F7CAAE218E2}" type="slidenum">
              <a:rPr lang="zh-CN" alt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dirty="0" smtClean="0">
                <a:latin typeface="Cambria" pitchFamily="18" charset="0"/>
              </a:rPr>
              <a:t>Hill climbing search</a:t>
            </a:r>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200" dirty="0" smtClean="0">
                <a:latin typeface="Cambria" pitchFamily="18" charset="0"/>
              </a:rPr>
              <a:t>If our heuristic function is good then perhaps we can rely on it to drive the search to the goal. </a:t>
            </a:r>
          </a:p>
          <a:p>
            <a:r>
              <a:rPr lang="en-US" sz="2200" dirty="0" smtClean="0">
                <a:latin typeface="Cambria" pitchFamily="18" charset="0"/>
              </a:rPr>
              <a:t>We modify the way OPEN is updated in Best First Search. </a:t>
            </a:r>
          </a:p>
          <a:p>
            <a:pPr>
              <a:buNone/>
            </a:pPr>
            <a:r>
              <a:rPr lang="en-US" sz="2200" dirty="0" smtClean="0">
                <a:latin typeface="Cambria" pitchFamily="18" charset="0"/>
              </a:rPr>
              <a:t>	OPEN &lt;— append (</a:t>
            </a:r>
            <a:r>
              <a:rPr lang="en-US" sz="2200" dirty="0" err="1" smtClean="0">
                <a:latin typeface="Cambria" pitchFamily="18" charset="0"/>
              </a:rPr>
              <a:t>sort</a:t>
            </a:r>
            <a:r>
              <a:rPr lang="en-US" sz="2200" baseline="-25000" dirty="0" err="1" smtClean="0">
                <a:latin typeface="Cambria" pitchFamily="18" charset="0"/>
              </a:rPr>
              <a:t>h</a:t>
            </a:r>
            <a:r>
              <a:rPr lang="en-US" sz="2200" dirty="0" smtClean="0">
                <a:latin typeface="Cambria" pitchFamily="18" charset="0"/>
              </a:rPr>
              <a:t> (NEW, tail(OPEN))) </a:t>
            </a:r>
          </a:p>
          <a:p>
            <a:pPr>
              <a:buNone/>
            </a:pPr>
            <a:r>
              <a:rPr lang="en-US" sz="2200" dirty="0" smtClean="0">
                <a:latin typeface="Cambria" pitchFamily="18" charset="0"/>
              </a:rPr>
              <a:t>	we can try using</a:t>
            </a:r>
          </a:p>
          <a:p>
            <a:pPr>
              <a:buNone/>
            </a:pPr>
            <a:r>
              <a:rPr lang="en-US" sz="2200" dirty="0" smtClean="0">
                <a:latin typeface="Cambria" pitchFamily="18" charset="0"/>
              </a:rPr>
              <a:t>	OPEN &lt;— </a:t>
            </a:r>
            <a:r>
              <a:rPr lang="en-US" sz="2200" dirty="0" err="1" smtClean="0">
                <a:latin typeface="Cambria" pitchFamily="18" charset="0"/>
              </a:rPr>
              <a:t>sort</a:t>
            </a:r>
            <a:r>
              <a:rPr lang="en-US" sz="2200" baseline="-25000" dirty="0" err="1" smtClean="0">
                <a:latin typeface="Cambria" pitchFamily="18" charset="0"/>
              </a:rPr>
              <a:t>h</a:t>
            </a:r>
            <a:r>
              <a:rPr lang="en-US" sz="2200" dirty="0" smtClean="0">
                <a:latin typeface="Cambria" pitchFamily="18" charset="0"/>
              </a:rPr>
              <a:t> (NEW),  where, NEW is the list of new successors of the nodes just expanded. </a:t>
            </a:r>
          </a:p>
          <a:p>
            <a:r>
              <a:rPr lang="en-US" sz="2200" dirty="0" smtClean="0">
                <a:latin typeface="Cambria" pitchFamily="18" charset="0"/>
              </a:rPr>
              <a:t>Observe that in doing so we have discarded the nodes that were added to OPEN earlier. </a:t>
            </a:r>
          </a:p>
          <a:p>
            <a:r>
              <a:rPr lang="en-US" sz="2200" dirty="0" smtClean="0">
                <a:latin typeface="Cambria" pitchFamily="18" charset="0"/>
              </a:rPr>
              <a:t>We have burned our bridges as we move forward. </a:t>
            </a:r>
          </a:p>
          <a:p>
            <a:r>
              <a:rPr lang="en-US" sz="2200" dirty="0" smtClean="0">
                <a:latin typeface="Cambria" pitchFamily="18" charset="0"/>
              </a:rPr>
              <a:t>A direct consequence of this will be that the new algorithm may not be complete. </a:t>
            </a:r>
            <a:endParaRPr lang="en-US" sz="2200" dirty="0">
              <a:latin typeface="Cambria" pitchFamily="18" charset="0"/>
            </a:endParaRPr>
          </a:p>
        </p:txBody>
      </p:sp>
      <p:sp>
        <p:nvSpPr>
          <p:cNvPr id="5" name="Footer Placeholder 4"/>
          <p:cNvSpPr>
            <a:spLocks noGrp="1"/>
          </p:cNvSpPr>
          <p:nvPr>
            <p:ph type="ftr" sz="quarter" idx="11"/>
          </p:nvPr>
        </p:nvSpPr>
        <p:spPr/>
        <p:txBody>
          <a:bodyPr/>
          <a:lstStyle/>
          <a:p>
            <a:r>
              <a:rPr lang="en-US" smtClean="0"/>
              <a:t>AI - Dr. Divyakant Meva</a:t>
            </a:r>
            <a:endParaRPr lang="en-US"/>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AI - Dr. Divyakant Meva</a:t>
            </a:r>
            <a:endParaRPr lang="en-US"/>
          </a:p>
        </p:txBody>
      </p:sp>
      <p:sp>
        <p:nvSpPr>
          <p:cNvPr id="5" name="Slide Number Placeholder 4"/>
          <p:cNvSpPr>
            <a:spLocks noGrp="1"/>
          </p:cNvSpPr>
          <p:nvPr>
            <p:ph type="sldNum" sz="quarter" idx="12"/>
          </p:nvPr>
        </p:nvSpPr>
        <p:spPr/>
        <p:txBody>
          <a:bodyPr/>
          <a:lstStyle/>
          <a:p>
            <a:fld id="{5A6F6D9E-6A91-45E1-B9A2-3F7CAAE218E2}" type="slidenum">
              <a:rPr lang="zh-CN" altLang="en-US" smtClean="0"/>
              <a:pPr/>
              <a:t>20</a:t>
            </a:fld>
            <a:endParaRPr lang="en-US"/>
          </a:p>
        </p:txBody>
      </p:sp>
      <p:pic>
        <p:nvPicPr>
          <p:cNvPr id="2050" name="Picture 2"/>
          <p:cNvPicPr>
            <a:picLocks noChangeAspect="1" noChangeArrowheads="1"/>
          </p:cNvPicPr>
          <p:nvPr/>
        </p:nvPicPr>
        <p:blipFill>
          <a:blip r:embed="rId2"/>
          <a:srcRect/>
          <a:stretch>
            <a:fillRect/>
          </a:stretch>
        </p:blipFill>
        <p:spPr bwMode="auto">
          <a:xfrm>
            <a:off x="457200" y="1447800"/>
            <a:ext cx="8001000" cy="477439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371600"/>
            <a:ext cx="8229600" cy="4754563"/>
          </a:xfrm>
        </p:spPr>
        <p:txBody>
          <a:bodyPr/>
          <a:lstStyle/>
          <a:p>
            <a:r>
              <a:rPr lang="en-US" sz="2200" dirty="0" smtClean="0">
                <a:latin typeface="Cambria" pitchFamily="18" charset="0"/>
              </a:rPr>
              <a:t>Like in the previous case, two of the four choices result in states seen earlier. </a:t>
            </a:r>
          </a:p>
          <a:p>
            <a:r>
              <a:rPr lang="en-US" sz="2200" dirty="0" smtClean="0">
                <a:latin typeface="Cambria" pitchFamily="18" charset="0"/>
              </a:rPr>
              <a:t>The heuristic values are </a:t>
            </a:r>
          </a:p>
          <a:p>
            <a:pPr>
              <a:buNone/>
            </a:pPr>
            <a:r>
              <a:rPr lang="en-US" sz="2200" dirty="0" smtClean="0">
                <a:latin typeface="Cambria" pitchFamily="18" charset="0"/>
              </a:rPr>
              <a:t>	h2(P)= 0+ 2 + 1 +0 +(-1)+0 =2 </a:t>
            </a:r>
          </a:p>
          <a:p>
            <a:pPr>
              <a:buNone/>
            </a:pPr>
            <a:r>
              <a:rPr lang="en-US" sz="2200" dirty="0" smtClean="0">
                <a:latin typeface="Cambria" pitchFamily="18" charset="0"/>
              </a:rPr>
              <a:t>	h2(S)= (-3)+ 2 + 1 + +(-</a:t>
            </a:r>
            <a:r>
              <a:rPr lang="en-US" sz="2200" smtClean="0">
                <a:latin typeface="Cambria" pitchFamily="18" charset="0"/>
              </a:rPr>
              <a:t>1)+0 </a:t>
            </a:r>
            <a:r>
              <a:rPr lang="en-US" sz="2200" dirty="0" smtClean="0">
                <a:latin typeface="Cambria" pitchFamily="18" charset="0"/>
              </a:rPr>
              <a:t>=-1</a:t>
            </a:r>
          </a:p>
          <a:p>
            <a:pPr>
              <a:buNone/>
            </a:pPr>
            <a:r>
              <a:rPr lang="en-US" sz="2200" dirty="0" smtClean="0">
                <a:latin typeface="Cambria" pitchFamily="18" charset="0"/>
              </a:rPr>
              <a:t>	h2(Q)= (-2)+2+1+0+(-1)+0 =0 </a:t>
            </a:r>
          </a:p>
          <a:p>
            <a:pPr>
              <a:buNone/>
            </a:pPr>
            <a:r>
              <a:rPr lang="en-US" sz="2200" dirty="0" smtClean="0">
                <a:latin typeface="Cambria" pitchFamily="18" charset="0"/>
              </a:rPr>
              <a:t>	h2(W)= 0+2+1+0+(-1)+0 =2 </a:t>
            </a:r>
          </a:p>
          <a:p>
            <a:pPr>
              <a:buNone/>
            </a:pPr>
            <a:r>
              <a:rPr lang="en-US" sz="2200" dirty="0" smtClean="0">
                <a:latin typeface="Cambria" pitchFamily="18" charset="0"/>
              </a:rPr>
              <a:t>	h2(X)= 0+2+1+0+3+0 =6</a:t>
            </a:r>
          </a:p>
          <a:p>
            <a:r>
              <a:rPr lang="en-US" sz="2200" dirty="0" smtClean="0">
                <a:latin typeface="Cambria" pitchFamily="18" charset="0"/>
              </a:rPr>
              <a:t>The search has a better option available in state X and moves to it. </a:t>
            </a:r>
          </a:p>
          <a:p>
            <a:r>
              <a:rPr lang="en-US" sz="2200" dirty="0" smtClean="0">
                <a:latin typeface="Cambria" pitchFamily="18" charset="0"/>
              </a:rPr>
              <a:t>The reader can verify that in the next move it will reach the goal state. </a:t>
            </a:r>
            <a:endParaRPr lang="en-US" sz="2200" dirty="0">
              <a:latin typeface="Cambria" pitchFamily="18" charset="0"/>
            </a:endParaRPr>
          </a:p>
        </p:txBody>
      </p:sp>
      <p:sp>
        <p:nvSpPr>
          <p:cNvPr id="4" name="Footer Placeholder 3"/>
          <p:cNvSpPr>
            <a:spLocks noGrp="1"/>
          </p:cNvSpPr>
          <p:nvPr>
            <p:ph type="ftr" sz="quarter" idx="11"/>
          </p:nvPr>
        </p:nvSpPr>
        <p:spPr/>
        <p:txBody>
          <a:bodyPr/>
          <a:lstStyle/>
          <a:p>
            <a:r>
              <a:rPr lang="en-US" smtClean="0"/>
              <a:t>AI - Dr. Divyakant Meva</a:t>
            </a:r>
            <a:endParaRPr lang="en-US"/>
          </a:p>
        </p:txBody>
      </p:sp>
      <p:sp>
        <p:nvSpPr>
          <p:cNvPr id="5" name="Slide Number Placeholder 4"/>
          <p:cNvSpPr>
            <a:spLocks noGrp="1"/>
          </p:cNvSpPr>
          <p:nvPr>
            <p:ph type="sldNum" sz="quarter" idx="12"/>
          </p:nvPr>
        </p:nvSpPr>
        <p:spPr/>
        <p:txBody>
          <a:bodyPr/>
          <a:lstStyle/>
          <a:p>
            <a:fld id="{5A6F6D9E-6A91-45E1-B9A2-3F7CAAE218E2}" type="slidenum">
              <a:rPr lang="zh-CN" alt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447800"/>
            <a:ext cx="8229600" cy="4678363"/>
          </a:xfrm>
        </p:spPr>
        <p:txBody>
          <a:bodyPr/>
          <a:lstStyle/>
          <a:p>
            <a:r>
              <a:rPr lang="en-US" sz="2200" dirty="0" smtClean="0">
                <a:latin typeface="Cambria" pitchFamily="18" charset="0"/>
              </a:rPr>
              <a:t>The performance of the Hill Climbing algorithm depends upon the heuristic function chosen. </a:t>
            </a:r>
          </a:p>
          <a:p>
            <a:r>
              <a:rPr lang="en-US" sz="2200" dirty="0" smtClean="0">
                <a:latin typeface="Cambria" pitchFamily="18" charset="0"/>
              </a:rPr>
              <a:t>One can think of the heuristic function defining a terrain over the search space, with each state having a heuristic value. </a:t>
            </a:r>
          </a:p>
          <a:p>
            <a:r>
              <a:rPr lang="en-US" sz="2200" dirty="0" smtClean="0">
                <a:latin typeface="Cambria" pitchFamily="18" charset="0"/>
              </a:rPr>
              <a:t>While the strategy remains the same, that is the steepest gradient ascent (or descent, if the heuristic function is such that lower values are better), the performance depends upon the nature of the terrain being defined, as illustrated in figure in next slide.</a:t>
            </a:r>
          </a:p>
          <a:p>
            <a:r>
              <a:rPr lang="en-US" sz="2200" dirty="0" smtClean="0">
                <a:latin typeface="Cambria" pitchFamily="18" charset="0"/>
              </a:rPr>
              <a:t>If the heuristic function defines a smooth terrain, the search will proceed unhindered. </a:t>
            </a:r>
          </a:p>
          <a:p>
            <a:r>
              <a:rPr lang="en-US" sz="2200" dirty="0" smtClean="0">
                <a:latin typeface="Cambria" pitchFamily="18" charset="0"/>
              </a:rPr>
              <a:t>On the other hand, if the terrain is rolling then the search could get stuck on a local optimum. </a:t>
            </a:r>
            <a:endParaRPr lang="en-US" sz="2200" dirty="0">
              <a:latin typeface="Cambria" pitchFamily="18" charset="0"/>
            </a:endParaRPr>
          </a:p>
        </p:txBody>
      </p:sp>
      <p:sp>
        <p:nvSpPr>
          <p:cNvPr id="4" name="Footer Placeholder 3"/>
          <p:cNvSpPr>
            <a:spLocks noGrp="1"/>
          </p:cNvSpPr>
          <p:nvPr>
            <p:ph type="ftr" sz="quarter" idx="11"/>
          </p:nvPr>
        </p:nvSpPr>
        <p:spPr/>
        <p:txBody>
          <a:bodyPr/>
          <a:lstStyle/>
          <a:p>
            <a:r>
              <a:rPr lang="en-US" dirty="0" smtClean="0"/>
              <a:t>AI - Dr. </a:t>
            </a:r>
            <a:r>
              <a:rPr lang="en-US" dirty="0" err="1" smtClean="0"/>
              <a:t>Divyakant</a:t>
            </a:r>
            <a:r>
              <a:rPr lang="en-US" dirty="0" smtClean="0"/>
              <a:t> </a:t>
            </a:r>
            <a:r>
              <a:rPr lang="en-US" dirty="0" err="1" smtClean="0"/>
              <a:t>Meva</a:t>
            </a:r>
            <a:endParaRPr lang="en-US" dirty="0"/>
          </a:p>
        </p:txBody>
      </p:sp>
      <p:sp>
        <p:nvSpPr>
          <p:cNvPr id="5" name="Slide Number Placeholder 4"/>
          <p:cNvSpPr>
            <a:spLocks noGrp="1"/>
          </p:cNvSpPr>
          <p:nvPr>
            <p:ph type="sldNum" sz="quarter" idx="12"/>
          </p:nvPr>
        </p:nvSpPr>
        <p:spPr/>
        <p:txBody>
          <a:bodyPr/>
          <a:lstStyle/>
          <a:p>
            <a:fld id="{5A6F6D9E-6A91-45E1-B9A2-3F7CAAE218E2}" type="slidenum">
              <a:rPr lang="zh-CN" altLang="en-US" smtClean="0"/>
              <a:pPr/>
              <a:t>22</a:t>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AI - Dr. Divyakant Meva</a:t>
            </a:r>
            <a:endParaRPr lang="en-US"/>
          </a:p>
        </p:txBody>
      </p:sp>
      <p:sp>
        <p:nvSpPr>
          <p:cNvPr id="5" name="Slide Number Placeholder 4"/>
          <p:cNvSpPr>
            <a:spLocks noGrp="1"/>
          </p:cNvSpPr>
          <p:nvPr>
            <p:ph type="sldNum" sz="quarter" idx="12"/>
          </p:nvPr>
        </p:nvSpPr>
        <p:spPr/>
        <p:txBody>
          <a:bodyPr/>
          <a:lstStyle/>
          <a:p>
            <a:fld id="{5A6F6D9E-6A91-45E1-B9A2-3F7CAAE218E2}" type="slidenum">
              <a:rPr lang="zh-CN" altLang="en-US" smtClean="0"/>
              <a:pPr/>
              <a:t>23</a:t>
            </a:fld>
            <a:endParaRPr lang="en-US"/>
          </a:p>
        </p:txBody>
      </p:sp>
      <p:pic>
        <p:nvPicPr>
          <p:cNvPr id="6" name="Picture 5" descr="11_14.jpg"/>
          <p:cNvPicPr/>
          <p:nvPr/>
        </p:nvPicPr>
        <p:blipFill>
          <a:blip r:embed="rId2"/>
          <a:stretch>
            <a:fillRect/>
          </a:stretch>
        </p:blipFill>
        <p:spPr>
          <a:xfrm>
            <a:off x="838200" y="1676400"/>
            <a:ext cx="7543800" cy="41910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447800"/>
            <a:ext cx="8229600" cy="4678363"/>
          </a:xfrm>
        </p:spPr>
        <p:txBody>
          <a:bodyPr/>
          <a:lstStyle/>
          <a:p>
            <a:r>
              <a:rPr lang="en-US" sz="2200" dirty="0" smtClean="0">
                <a:latin typeface="Cambria" pitchFamily="18" charset="0"/>
              </a:rPr>
              <a:t>But having done this, we might as well not maintain an OPEN list, since only the best node from the successors will be visited. </a:t>
            </a:r>
          </a:p>
          <a:p>
            <a:r>
              <a:rPr lang="en-US" sz="2200" dirty="0" smtClean="0">
                <a:latin typeface="Cambria" pitchFamily="18" charset="0"/>
              </a:rPr>
              <a:t>The revised algorithm is given here:</a:t>
            </a:r>
          </a:p>
          <a:p>
            <a:r>
              <a:rPr lang="en-US" sz="2200" dirty="0" err="1" smtClean="0">
                <a:latin typeface="Cambria" pitchFamily="18" charset="0"/>
              </a:rPr>
              <a:t>Hillclimbing</a:t>
            </a:r>
            <a:r>
              <a:rPr lang="en-US" sz="2200" dirty="0" smtClean="0">
                <a:latin typeface="Cambria" pitchFamily="18" charset="0"/>
              </a:rPr>
              <a:t>() </a:t>
            </a:r>
          </a:p>
          <a:p>
            <a:pPr>
              <a:buNone/>
            </a:pPr>
            <a:r>
              <a:rPr lang="en-US" sz="2200" dirty="0" smtClean="0">
                <a:latin typeface="Cambria" pitchFamily="18" charset="0"/>
              </a:rPr>
              <a:t>		node &lt;- start  </a:t>
            </a:r>
          </a:p>
          <a:p>
            <a:pPr>
              <a:buNone/>
            </a:pPr>
            <a:r>
              <a:rPr lang="en-US" sz="2200" dirty="0" smtClean="0">
                <a:latin typeface="Cambria" pitchFamily="18" charset="0"/>
              </a:rPr>
              <a:t>		</a:t>
            </a:r>
            <a:r>
              <a:rPr lang="en-US" sz="2200" dirty="0" err="1" smtClean="0">
                <a:latin typeface="Cambria" pitchFamily="18" charset="0"/>
              </a:rPr>
              <a:t>newNode</a:t>
            </a:r>
            <a:r>
              <a:rPr lang="en-US" sz="2200" dirty="0" smtClean="0">
                <a:latin typeface="Cambria" pitchFamily="18" charset="0"/>
              </a:rPr>
              <a:t> &lt;- Head(</a:t>
            </a:r>
            <a:r>
              <a:rPr lang="en-US" sz="2200" dirty="0" err="1" smtClean="0">
                <a:latin typeface="Cambria" pitchFamily="18" charset="0"/>
              </a:rPr>
              <a:t>sort</a:t>
            </a:r>
            <a:r>
              <a:rPr lang="en-US" sz="2200" baseline="-25000" dirty="0" err="1" smtClean="0">
                <a:latin typeface="Cambria" pitchFamily="18" charset="0"/>
              </a:rPr>
              <a:t>h</a:t>
            </a:r>
            <a:r>
              <a:rPr lang="en-US" sz="2200" dirty="0" smtClean="0">
                <a:latin typeface="Cambria" pitchFamily="18" charset="0"/>
              </a:rPr>
              <a:t>(MoveGen(node))) </a:t>
            </a:r>
          </a:p>
          <a:p>
            <a:pPr>
              <a:buNone/>
            </a:pPr>
            <a:r>
              <a:rPr lang="en-US" sz="2200" dirty="0" smtClean="0">
                <a:latin typeface="Cambria" pitchFamily="18" charset="0"/>
              </a:rPr>
              <a:t>		while h(</a:t>
            </a:r>
            <a:r>
              <a:rPr lang="en-US" sz="2200" dirty="0" err="1" smtClean="0">
                <a:latin typeface="Cambria" pitchFamily="18" charset="0"/>
              </a:rPr>
              <a:t>newNode</a:t>
            </a:r>
            <a:r>
              <a:rPr lang="en-US" sz="2200" dirty="0" smtClean="0">
                <a:latin typeface="Cambria" pitchFamily="18" charset="0"/>
              </a:rPr>
              <a:t>) &lt; h(node)  </a:t>
            </a:r>
          </a:p>
          <a:p>
            <a:pPr>
              <a:buNone/>
            </a:pPr>
            <a:r>
              <a:rPr lang="en-US" sz="2200" dirty="0" smtClean="0">
                <a:latin typeface="Cambria" pitchFamily="18" charset="0"/>
              </a:rPr>
              <a:t>		do node &lt;- </a:t>
            </a:r>
            <a:r>
              <a:rPr lang="en-US" sz="2200" dirty="0" err="1" smtClean="0">
                <a:latin typeface="Cambria" pitchFamily="18" charset="0"/>
              </a:rPr>
              <a:t>newNode</a:t>
            </a:r>
            <a:r>
              <a:rPr lang="en-US" sz="2200" dirty="0" smtClean="0">
                <a:latin typeface="Cambria" pitchFamily="18" charset="0"/>
              </a:rPr>
              <a:t>  </a:t>
            </a:r>
          </a:p>
          <a:p>
            <a:pPr>
              <a:buNone/>
            </a:pPr>
            <a:r>
              <a:rPr lang="en-US" sz="2200" dirty="0" smtClean="0">
                <a:latin typeface="Cambria" pitchFamily="18" charset="0"/>
              </a:rPr>
              <a:t>			</a:t>
            </a:r>
            <a:r>
              <a:rPr lang="en-US" sz="2200" dirty="0" err="1" smtClean="0">
                <a:latin typeface="Cambria" pitchFamily="18" charset="0"/>
              </a:rPr>
              <a:t>newNode</a:t>
            </a:r>
            <a:r>
              <a:rPr lang="en-US" sz="2200" dirty="0" smtClean="0">
                <a:latin typeface="Cambria" pitchFamily="18" charset="0"/>
              </a:rPr>
              <a:t> &lt;- Head(</a:t>
            </a:r>
            <a:r>
              <a:rPr lang="en-US" sz="2200" dirty="0" err="1" smtClean="0">
                <a:latin typeface="Cambria" pitchFamily="18" charset="0"/>
              </a:rPr>
              <a:t>sort</a:t>
            </a:r>
            <a:r>
              <a:rPr lang="en-US" sz="2200" baseline="-25000" dirty="0" err="1" smtClean="0">
                <a:latin typeface="Cambria" pitchFamily="18" charset="0"/>
              </a:rPr>
              <a:t>h</a:t>
            </a:r>
            <a:r>
              <a:rPr lang="en-US" sz="2200" dirty="0" smtClean="0">
                <a:latin typeface="Cambria" pitchFamily="18" charset="0"/>
              </a:rPr>
              <a:t>(MoveGen(node)))  </a:t>
            </a:r>
          </a:p>
          <a:p>
            <a:pPr>
              <a:buNone/>
            </a:pPr>
            <a:r>
              <a:rPr lang="en-US" sz="2200" dirty="0" smtClean="0">
                <a:latin typeface="Cambria" pitchFamily="18" charset="0"/>
              </a:rPr>
              <a:t>		return </a:t>
            </a:r>
            <a:r>
              <a:rPr lang="en-US" sz="2200" dirty="0" err="1" smtClean="0">
                <a:latin typeface="Cambria" pitchFamily="18" charset="0"/>
              </a:rPr>
              <a:t>newNode</a:t>
            </a:r>
            <a:r>
              <a:rPr lang="en-US" sz="2200" dirty="0" smtClean="0">
                <a:latin typeface="Cambria" pitchFamily="18" charset="0"/>
              </a:rPr>
              <a:t> </a:t>
            </a:r>
          </a:p>
          <a:p>
            <a:r>
              <a:rPr lang="en-US" sz="2200" dirty="0" smtClean="0">
                <a:latin typeface="Cambria" pitchFamily="18" charset="0"/>
              </a:rPr>
              <a:t>Observe that this algorithm has modified our problem solving strategy considerably. </a:t>
            </a:r>
          </a:p>
          <a:p>
            <a:endParaRPr lang="en-US" sz="2200" dirty="0">
              <a:latin typeface="Cambria" pitchFamily="18" charset="0"/>
            </a:endParaRPr>
          </a:p>
        </p:txBody>
      </p:sp>
      <p:sp>
        <p:nvSpPr>
          <p:cNvPr id="4" name="Footer Placeholder 3"/>
          <p:cNvSpPr>
            <a:spLocks noGrp="1"/>
          </p:cNvSpPr>
          <p:nvPr>
            <p:ph type="ftr" sz="quarter" idx="11"/>
          </p:nvPr>
        </p:nvSpPr>
        <p:spPr/>
        <p:txBody>
          <a:bodyPr/>
          <a:lstStyle/>
          <a:p>
            <a:r>
              <a:rPr lang="en-US" smtClean="0"/>
              <a:t>AI - Dr. Divyakant Meva</a:t>
            </a:r>
            <a:endParaRPr lang="en-US"/>
          </a:p>
        </p:txBody>
      </p:sp>
      <p:sp>
        <p:nvSpPr>
          <p:cNvPr id="5" name="Slide Number Placeholder 4"/>
          <p:cNvSpPr>
            <a:spLocks noGrp="1"/>
          </p:cNvSpPr>
          <p:nvPr>
            <p:ph type="sldNum" sz="quarter" idx="12"/>
          </p:nvPr>
        </p:nvSpPr>
        <p:spPr/>
        <p:txBody>
          <a:bodyPr/>
          <a:lstStyle/>
          <a:p>
            <a:fld id="{5A6F6D9E-6A91-45E1-B9A2-3F7CAAE218E2}" type="slidenum">
              <a:rPr lang="zh-CN" alt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447800"/>
            <a:ext cx="8229600" cy="4678363"/>
          </a:xfrm>
        </p:spPr>
        <p:txBody>
          <a:bodyPr/>
          <a:lstStyle/>
          <a:p>
            <a:r>
              <a:rPr lang="en-US" sz="2200" dirty="0" smtClean="0">
                <a:latin typeface="Cambria" pitchFamily="18" charset="0"/>
              </a:rPr>
              <a:t>In the search algorithms we saw till now, the termination criterion was finding the goal node. </a:t>
            </a:r>
          </a:p>
          <a:p>
            <a:r>
              <a:rPr lang="en-US" sz="2200" dirty="0" smtClean="0">
                <a:latin typeface="Cambria" pitchFamily="18" charset="0"/>
              </a:rPr>
              <a:t>In Hill Climbing, the termination criterion is when no successor of the node has a better heuristic value. </a:t>
            </a:r>
          </a:p>
          <a:p>
            <a:r>
              <a:rPr lang="en-US" sz="2200" dirty="0" smtClean="0">
                <a:latin typeface="Cambria" pitchFamily="18" charset="0"/>
              </a:rPr>
              <a:t>Searching for the goal has been replaced with optimizing the heuristic value. </a:t>
            </a:r>
          </a:p>
          <a:p>
            <a:r>
              <a:rPr lang="en-US" sz="2200" dirty="0" smtClean="0">
                <a:latin typeface="Cambria" pitchFamily="18" charset="0"/>
              </a:rPr>
              <a:t>The problem has been transformed into an optimization problem, in which we seek the node with the lowest heuristic value, rather than one that satisfies the </a:t>
            </a:r>
            <a:r>
              <a:rPr lang="en-US" sz="2200" dirty="0" err="1" smtClean="0">
                <a:latin typeface="Cambria" pitchFamily="18" charset="0"/>
              </a:rPr>
              <a:t>goalTest</a:t>
            </a:r>
            <a:r>
              <a:rPr lang="en-US" sz="2200" dirty="0" smtClean="0">
                <a:latin typeface="Cambria" pitchFamily="18" charset="0"/>
              </a:rPr>
              <a:t> function. </a:t>
            </a:r>
          </a:p>
          <a:p>
            <a:r>
              <a:rPr lang="en-US" sz="2200" dirty="0" smtClean="0">
                <a:latin typeface="Cambria" pitchFamily="18" charset="0"/>
              </a:rPr>
              <a:t>This is consistent with the notion that the goal state has the lowest heuristic value, since the distance to the goal is zero. </a:t>
            </a:r>
          </a:p>
          <a:p>
            <a:r>
              <a:rPr lang="en-US" sz="2200" dirty="0" smtClean="0">
                <a:latin typeface="Cambria" pitchFamily="18" charset="0"/>
              </a:rPr>
              <a:t>Let us consider the negation of the heuristic function —h(n). </a:t>
            </a:r>
            <a:endParaRPr lang="en-US" sz="2200" dirty="0">
              <a:latin typeface="Cambria" pitchFamily="18" charset="0"/>
            </a:endParaRPr>
          </a:p>
        </p:txBody>
      </p:sp>
      <p:sp>
        <p:nvSpPr>
          <p:cNvPr id="4" name="Footer Placeholder 3"/>
          <p:cNvSpPr>
            <a:spLocks noGrp="1"/>
          </p:cNvSpPr>
          <p:nvPr>
            <p:ph type="ftr" sz="quarter" idx="11"/>
          </p:nvPr>
        </p:nvSpPr>
        <p:spPr/>
        <p:txBody>
          <a:bodyPr/>
          <a:lstStyle/>
          <a:p>
            <a:r>
              <a:rPr lang="en-US" smtClean="0"/>
              <a:t>AI - Dr. Divyakant Meva</a:t>
            </a:r>
            <a:endParaRPr lang="en-US"/>
          </a:p>
        </p:txBody>
      </p:sp>
      <p:sp>
        <p:nvSpPr>
          <p:cNvPr id="5" name="Slide Number Placeholder 4"/>
          <p:cNvSpPr>
            <a:spLocks noGrp="1"/>
          </p:cNvSpPr>
          <p:nvPr>
            <p:ph type="sldNum" sz="quarter" idx="12"/>
          </p:nvPr>
        </p:nvSpPr>
        <p:spPr/>
        <p:txBody>
          <a:bodyPr/>
          <a:lstStyle/>
          <a:p>
            <a:fld id="{5A6F6D9E-6A91-45E1-B9A2-3F7CAAE218E2}" type="slidenum">
              <a:rPr lang="zh-CN" alt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447800"/>
            <a:ext cx="8229600" cy="4678363"/>
          </a:xfrm>
        </p:spPr>
        <p:txBody>
          <a:bodyPr/>
          <a:lstStyle/>
          <a:p>
            <a:r>
              <a:rPr lang="en-US" sz="2050" dirty="0" smtClean="0">
                <a:latin typeface="Cambria" pitchFamily="18" charset="0"/>
              </a:rPr>
              <a:t>Instead of looking for lower values of h(n), we can equivalently say that we are looking for higher values of —h(n). </a:t>
            </a:r>
          </a:p>
          <a:p>
            <a:r>
              <a:rPr lang="en-US" sz="2050" dirty="0" smtClean="0">
                <a:latin typeface="Cambria" pitchFamily="18" charset="0"/>
              </a:rPr>
              <a:t>That is, instead of a minimization problem, we have a maximization problem. </a:t>
            </a:r>
          </a:p>
          <a:p>
            <a:r>
              <a:rPr lang="en-US" sz="2050" dirty="0" smtClean="0">
                <a:latin typeface="Cambria" pitchFamily="18" charset="0"/>
              </a:rPr>
              <a:t>As long as the moveGen function keeps generating nodes with better (higher) values, the search keeps stepping forward. </a:t>
            </a:r>
          </a:p>
          <a:p>
            <a:r>
              <a:rPr lang="en-US" sz="2050" dirty="0" smtClean="0">
                <a:latin typeface="Cambria" pitchFamily="18" charset="0"/>
              </a:rPr>
              <a:t>Of the choices available, the algorithm picks the best one. </a:t>
            </a:r>
          </a:p>
          <a:p>
            <a:r>
              <a:rPr lang="en-US" sz="2050" dirty="0" smtClean="0">
                <a:latin typeface="Cambria" pitchFamily="18" charset="0"/>
              </a:rPr>
              <a:t>Imagine you were blindfolded and left on a hillside, and asked to go to the top. </a:t>
            </a:r>
          </a:p>
          <a:p>
            <a:r>
              <a:rPr lang="en-US" sz="2050" dirty="0" smtClean="0">
                <a:latin typeface="Cambria" pitchFamily="18" charset="0"/>
              </a:rPr>
              <a:t>What would your strategy be? Presumably, you might test the ground on all sides and take a step in the direction of the steepest gradient. </a:t>
            </a:r>
          </a:p>
        </p:txBody>
      </p:sp>
      <p:sp>
        <p:nvSpPr>
          <p:cNvPr id="4" name="Footer Placeholder 3"/>
          <p:cNvSpPr>
            <a:spLocks noGrp="1"/>
          </p:cNvSpPr>
          <p:nvPr>
            <p:ph type="ftr" sz="quarter" idx="11"/>
          </p:nvPr>
        </p:nvSpPr>
        <p:spPr/>
        <p:txBody>
          <a:bodyPr/>
          <a:lstStyle/>
          <a:p>
            <a:r>
              <a:rPr lang="en-US" smtClean="0"/>
              <a:t>AI - Dr. Divyakant Meva</a:t>
            </a:r>
            <a:endParaRPr lang="en-US"/>
          </a:p>
        </p:txBody>
      </p:sp>
      <p:sp>
        <p:nvSpPr>
          <p:cNvPr id="5" name="Slide Number Placeholder 4"/>
          <p:cNvSpPr>
            <a:spLocks noGrp="1"/>
          </p:cNvSpPr>
          <p:nvPr>
            <p:ph type="sldNum" sz="quarter" idx="12"/>
          </p:nvPr>
        </p:nvSpPr>
        <p:spPr/>
        <p:txBody>
          <a:bodyPr/>
          <a:lstStyle/>
          <a:p>
            <a:fld id="{5A6F6D9E-6A91-45E1-B9A2-3F7CAAE218E2}" type="slidenum">
              <a:rPr lang="zh-CN" alt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447800"/>
            <a:ext cx="8229600" cy="4678363"/>
          </a:xfrm>
        </p:spPr>
        <p:txBody>
          <a:bodyPr/>
          <a:lstStyle/>
          <a:p>
            <a:r>
              <a:rPr lang="en-US" sz="2100" dirty="0" smtClean="0">
                <a:latin typeface="Cambria" pitchFamily="18" charset="0"/>
              </a:rPr>
              <a:t>And you would stop when the terrain in no direction is going upwards. </a:t>
            </a:r>
          </a:p>
          <a:p>
            <a:r>
              <a:rPr lang="en-US" sz="2100" dirty="0" smtClean="0">
                <a:latin typeface="Cambria" pitchFamily="18" charset="0"/>
              </a:rPr>
              <a:t>That is precisely what the algorithm Hill Climbing is doing; moving along the steepest gradient of a terrain defined by the heuristic function. </a:t>
            </a:r>
          </a:p>
          <a:p>
            <a:r>
              <a:rPr lang="en-US" sz="2100" dirty="0" smtClean="0">
                <a:latin typeface="Cambria" pitchFamily="18" charset="0"/>
              </a:rPr>
              <a:t>The idea is illustrated in Figure in next slide. </a:t>
            </a:r>
          </a:p>
          <a:p>
            <a:r>
              <a:rPr lang="en-US" sz="2100" dirty="0" smtClean="0">
                <a:latin typeface="Cambria" pitchFamily="18" charset="0"/>
              </a:rPr>
              <a:t>Observe that while the "terrain" is defined by the heuristic function, and different heuristic functions define different "landscapes", it is the moveGen function that independently determines the neighborhood available to the search function. </a:t>
            </a:r>
          </a:p>
          <a:p>
            <a:r>
              <a:rPr lang="en-US" sz="2100" dirty="0" smtClean="0">
                <a:latin typeface="Cambria" pitchFamily="18" charset="0"/>
              </a:rPr>
              <a:t>The moveGen function determines the set of points, both in number and location, in the landscape that become the neighbors of a given node. </a:t>
            </a:r>
          </a:p>
          <a:p>
            <a:endParaRPr lang="en-US" sz="2100" dirty="0">
              <a:latin typeface="Cambria" pitchFamily="18" charset="0"/>
            </a:endParaRPr>
          </a:p>
        </p:txBody>
      </p:sp>
      <p:sp>
        <p:nvSpPr>
          <p:cNvPr id="4" name="Footer Placeholder 3"/>
          <p:cNvSpPr>
            <a:spLocks noGrp="1"/>
          </p:cNvSpPr>
          <p:nvPr>
            <p:ph type="ftr" sz="quarter" idx="11"/>
          </p:nvPr>
        </p:nvSpPr>
        <p:spPr/>
        <p:txBody>
          <a:bodyPr/>
          <a:lstStyle/>
          <a:p>
            <a:r>
              <a:rPr lang="en-US" smtClean="0"/>
              <a:t>AI - Dr. Divyakant Meva</a:t>
            </a:r>
            <a:endParaRPr lang="en-US"/>
          </a:p>
        </p:txBody>
      </p:sp>
      <p:sp>
        <p:nvSpPr>
          <p:cNvPr id="5" name="Slide Number Placeholder 4"/>
          <p:cNvSpPr>
            <a:spLocks noGrp="1"/>
          </p:cNvSpPr>
          <p:nvPr>
            <p:ph type="sldNum" sz="quarter" idx="12"/>
          </p:nvPr>
        </p:nvSpPr>
        <p:spPr/>
        <p:txBody>
          <a:bodyPr/>
          <a:lstStyle/>
          <a:p>
            <a:fld id="{5A6F6D9E-6A91-45E1-B9A2-3F7CAAE218E2}" type="slidenum">
              <a:rPr lang="zh-CN" alt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AI - Dr. Divyakant Meva</a:t>
            </a:r>
            <a:endParaRPr lang="en-US"/>
          </a:p>
        </p:txBody>
      </p:sp>
      <p:sp>
        <p:nvSpPr>
          <p:cNvPr id="5" name="Slide Number Placeholder 4"/>
          <p:cNvSpPr>
            <a:spLocks noGrp="1"/>
          </p:cNvSpPr>
          <p:nvPr>
            <p:ph type="sldNum" sz="quarter" idx="12"/>
          </p:nvPr>
        </p:nvSpPr>
        <p:spPr/>
        <p:txBody>
          <a:bodyPr/>
          <a:lstStyle/>
          <a:p>
            <a:fld id="{5A6F6D9E-6A91-45E1-B9A2-3F7CAAE218E2}" type="slidenum">
              <a:rPr lang="zh-CN" altLang="en-US" smtClean="0"/>
              <a:pPr/>
              <a:t>7</a:t>
            </a:fld>
            <a:endParaRPr lang="en-US"/>
          </a:p>
        </p:txBody>
      </p:sp>
      <p:pic>
        <p:nvPicPr>
          <p:cNvPr id="6" name="Picture 5"/>
          <p:cNvPicPr/>
          <p:nvPr/>
        </p:nvPicPr>
        <p:blipFill>
          <a:blip r:embed="rId2"/>
          <a:srcRect/>
          <a:stretch>
            <a:fillRect/>
          </a:stretch>
        </p:blipFill>
        <p:spPr bwMode="auto">
          <a:xfrm>
            <a:off x="1447800" y="1524000"/>
            <a:ext cx="6629400" cy="4114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447800"/>
            <a:ext cx="8229600" cy="4678363"/>
          </a:xfrm>
        </p:spPr>
        <p:txBody>
          <a:bodyPr/>
          <a:lstStyle/>
          <a:p>
            <a:r>
              <a:rPr lang="en-US" sz="2200" dirty="0" smtClean="0">
                <a:latin typeface="Cambria" pitchFamily="18" charset="0"/>
              </a:rPr>
              <a:t>The heuristic function assigns a heuristic value to each point supplied by the moveGen function. </a:t>
            </a:r>
          </a:p>
          <a:p>
            <a:r>
              <a:rPr lang="en-US" sz="2200" dirty="0" smtClean="0">
                <a:latin typeface="Cambria" pitchFamily="18" charset="0"/>
              </a:rPr>
              <a:t>The problem with climbing hills blindfolded is that one does not have a global view. </a:t>
            </a:r>
          </a:p>
          <a:p>
            <a:r>
              <a:rPr lang="en-US" sz="2200" dirty="0" smtClean="0">
                <a:latin typeface="Cambria" pitchFamily="18" charset="0"/>
              </a:rPr>
              <a:t>We can only do local moves, and the best we can do is to choose the locally good options. </a:t>
            </a:r>
          </a:p>
          <a:p>
            <a:r>
              <a:rPr lang="en-US" sz="2200" dirty="0" smtClean="0">
                <a:latin typeface="Cambria" pitchFamily="18" charset="0"/>
              </a:rPr>
              <a:t>If the hill we are asked to climb had a "smooth" surface then the algorithm will work well. </a:t>
            </a:r>
          </a:p>
          <a:p>
            <a:r>
              <a:rPr lang="en-US" sz="2200" dirty="0" smtClean="0">
                <a:latin typeface="Cambria" pitchFamily="18" charset="0"/>
              </a:rPr>
              <a:t>However, mountainous terrain is rarely smooth, and one is more likely than not to end up in the situation depicted in next slide figure . </a:t>
            </a:r>
          </a:p>
          <a:p>
            <a:r>
              <a:rPr lang="en-US" sz="2200" dirty="0" smtClean="0">
                <a:latin typeface="Cambria" pitchFamily="18" charset="0"/>
              </a:rPr>
              <a:t>Instead of reaching the highest peak, we might end up in a lower peak somewhere on the way. </a:t>
            </a:r>
            <a:endParaRPr lang="en-US" sz="2200" dirty="0">
              <a:latin typeface="Cambria" pitchFamily="18" charset="0"/>
            </a:endParaRPr>
          </a:p>
        </p:txBody>
      </p:sp>
      <p:sp>
        <p:nvSpPr>
          <p:cNvPr id="4" name="Footer Placeholder 3"/>
          <p:cNvSpPr>
            <a:spLocks noGrp="1"/>
          </p:cNvSpPr>
          <p:nvPr>
            <p:ph type="ftr" sz="quarter" idx="11"/>
          </p:nvPr>
        </p:nvSpPr>
        <p:spPr/>
        <p:txBody>
          <a:bodyPr/>
          <a:lstStyle/>
          <a:p>
            <a:r>
              <a:rPr lang="en-US" smtClean="0"/>
              <a:t>AI - Dr. Divyakant Meva</a:t>
            </a:r>
            <a:endParaRPr lang="en-US"/>
          </a:p>
        </p:txBody>
      </p:sp>
      <p:sp>
        <p:nvSpPr>
          <p:cNvPr id="5" name="Slide Number Placeholder 4"/>
          <p:cNvSpPr>
            <a:spLocks noGrp="1"/>
          </p:cNvSpPr>
          <p:nvPr>
            <p:ph type="sldNum" sz="quarter" idx="12"/>
          </p:nvPr>
        </p:nvSpPr>
        <p:spPr/>
        <p:txBody>
          <a:bodyPr/>
          <a:lstStyle/>
          <a:p>
            <a:fld id="{5A6F6D9E-6A91-45E1-B9A2-3F7CAAE218E2}" type="slidenum">
              <a:rPr lang="zh-CN" alt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447800"/>
            <a:ext cx="8229600" cy="4678363"/>
          </a:xfrm>
        </p:spPr>
        <p:txBody>
          <a:bodyPr/>
          <a:lstStyle/>
          <a:p>
            <a:r>
              <a:rPr lang="en-US" sz="2200" dirty="0" smtClean="0">
                <a:latin typeface="Cambria" pitchFamily="18" charset="0"/>
              </a:rPr>
              <a:t>In other words, one has reached a maximum, but only one that is local. </a:t>
            </a:r>
          </a:p>
          <a:p>
            <a:r>
              <a:rPr lang="en-US" sz="2200" dirty="0" smtClean="0">
                <a:latin typeface="Cambria" pitchFamily="18" charset="0"/>
              </a:rPr>
              <a:t>If the heuristic function used by Hill Climbing is not perfect then the algorithm might well find a local maximum as opposed to a global maximum.</a:t>
            </a:r>
            <a:endParaRPr lang="en-US" sz="2200" dirty="0">
              <a:latin typeface="Cambria" pitchFamily="18" charset="0"/>
            </a:endParaRPr>
          </a:p>
        </p:txBody>
      </p:sp>
      <p:sp>
        <p:nvSpPr>
          <p:cNvPr id="4" name="Footer Placeholder 3"/>
          <p:cNvSpPr>
            <a:spLocks noGrp="1"/>
          </p:cNvSpPr>
          <p:nvPr>
            <p:ph type="ftr" sz="quarter" idx="11"/>
          </p:nvPr>
        </p:nvSpPr>
        <p:spPr/>
        <p:txBody>
          <a:bodyPr/>
          <a:lstStyle/>
          <a:p>
            <a:r>
              <a:rPr lang="en-US" smtClean="0"/>
              <a:t>AI - Dr. Divyakant Meva</a:t>
            </a:r>
            <a:endParaRPr lang="en-US"/>
          </a:p>
        </p:txBody>
      </p:sp>
      <p:sp>
        <p:nvSpPr>
          <p:cNvPr id="5" name="Slide Number Placeholder 4"/>
          <p:cNvSpPr>
            <a:spLocks noGrp="1"/>
          </p:cNvSpPr>
          <p:nvPr>
            <p:ph type="sldNum" sz="quarter" idx="12"/>
          </p:nvPr>
        </p:nvSpPr>
        <p:spPr/>
        <p:txBody>
          <a:bodyPr/>
          <a:lstStyle/>
          <a:p>
            <a:fld id="{5A6F6D9E-6A91-45E1-B9A2-3F7CAAE218E2}" type="slidenum">
              <a:rPr lang="zh-CN" altLang="en-US" smtClean="0"/>
              <a:pPr/>
              <a:t>9</a:t>
            </a:fld>
            <a:endParaRPr lang="en-US"/>
          </a:p>
        </p:txBody>
      </p:sp>
      <p:pic>
        <p:nvPicPr>
          <p:cNvPr id="6" name="Picture 5"/>
          <p:cNvPicPr/>
          <p:nvPr/>
        </p:nvPicPr>
        <p:blipFill>
          <a:blip r:embed="rId2"/>
          <a:srcRect/>
          <a:stretch>
            <a:fillRect/>
          </a:stretch>
        </p:blipFill>
        <p:spPr bwMode="auto">
          <a:xfrm>
            <a:off x="2438400" y="3276600"/>
            <a:ext cx="4572000" cy="2819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BusDsgSld">
  <a:themeElements>
    <a:clrScheme name="">
      <a:dk1>
        <a:srgbClr val="000000"/>
      </a:dk1>
      <a:lt1>
        <a:srgbClr val="FFFFFF"/>
      </a:lt1>
      <a:dk2>
        <a:srgbClr val="575F6D"/>
      </a:dk2>
      <a:lt2>
        <a:srgbClr val="FFF39D"/>
      </a:lt2>
      <a:accent1>
        <a:srgbClr val="FE8637"/>
      </a:accent1>
      <a:accent2>
        <a:srgbClr val="7598D9"/>
      </a:accent2>
      <a:accent3>
        <a:srgbClr val="FFFFFF"/>
      </a:accent3>
      <a:accent4>
        <a:srgbClr val="000000"/>
      </a:accent4>
      <a:accent5>
        <a:srgbClr val="FEC3AE"/>
      </a:accent5>
      <a:accent6>
        <a:srgbClr val="6989C4"/>
      </a:accent6>
      <a:hlink>
        <a:srgbClr val="D2611C"/>
      </a:hlink>
      <a:folHlink>
        <a:srgbClr val="3B435B"/>
      </a:folHlink>
    </a:clrScheme>
    <a:fontScheme name="BusDsgSld">
      <a:majorFont>
        <a:latin typeface="Calibri"/>
        <a:ea typeface="Microsoft YaHei"/>
        <a:cs typeface=""/>
      </a:majorFont>
      <a:minorFont>
        <a:latin typeface="Calibri"/>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SimHei"/>
        <a:cs typeface=""/>
      </a:majorFont>
      <a:minorFont>
        <a:latin typeface="Arial"/>
        <a:ea typeface="Sim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默认设计模板_2">
  <a:themeElements>
    <a:clrScheme name="默认设计模板_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_2">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_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background-ppt-template-022</Template>
  <TotalTime>1324</TotalTime>
  <Words>1459</Words>
  <Application>Microsoft Office PowerPoint</Application>
  <PresentationFormat>On-screen Show (4:3)</PresentationFormat>
  <Paragraphs>158</Paragraphs>
  <Slides>23</Slides>
  <Notes>0</Notes>
  <HiddenSlides>0</HiddenSlides>
  <MMClips>0</MMClips>
  <ScaleCrop>false</ScaleCrop>
  <HeadingPairs>
    <vt:vector size="4" baseType="variant">
      <vt:variant>
        <vt:lpstr>Theme</vt:lpstr>
      </vt:variant>
      <vt:variant>
        <vt:i4>4</vt:i4>
      </vt:variant>
      <vt:variant>
        <vt:lpstr>Slide Titles</vt:lpstr>
      </vt:variant>
      <vt:variant>
        <vt:i4>23</vt:i4>
      </vt:variant>
    </vt:vector>
  </HeadingPairs>
  <TitlesOfParts>
    <vt:vector size="27" baseType="lpstr">
      <vt:lpstr>BusDsgSld</vt:lpstr>
      <vt:lpstr>默认设计模板</vt:lpstr>
      <vt:lpstr>1_默认设计模板</vt:lpstr>
      <vt:lpstr>默认设计模板_2</vt:lpstr>
      <vt:lpstr>Unit 2 - Lecture 10</vt:lpstr>
      <vt:lpstr>Hill climbing search</vt:lpstr>
      <vt:lpstr>Slide 3</vt:lpstr>
      <vt:lpstr>Slide 4</vt:lpstr>
      <vt:lpstr>Slide 5</vt:lpstr>
      <vt:lpstr>Slide 6</vt:lpstr>
      <vt:lpstr>Slide 7</vt:lpstr>
      <vt:lpstr>Slide 8</vt:lpstr>
      <vt:lpstr>Slide 9</vt:lpstr>
      <vt:lpstr>Local maxima</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4  Lecture 23 </dc:title>
  <dc:creator>divyakant</dc:creator>
  <cp:lastModifiedBy>admin</cp:lastModifiedBy>
  <cp:revision>406</cp:revision>
  <dcterms:created xsi:type="dcterms:W3CDTF">2015-07-23T15:29:25Z</dcterms:created>
  <dcterms:modified xsi:type="dcterms:W3CDTF">2019-02-02T05:20:34Z</dcterms:modified>
</cp:coreProperties>
</file>