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39.xml" ContentType="application/vnd.openxmlformats-officedocument.presentationml.slideLayout+xml"/>
  <Override PartName="/ppt/theme/theme5.xml" ContentType="application/vnd.openxmlformats-officedocument.them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slideMasters/slideMaster4.xml" ContentType="application/vnd.openxmlformats-officedocument.presentationml.slideMaster+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2" r:id="rId1"/>
    <p:sldMasterId id="2147483744" r:id="rId2"/>
    <p:sldMasterId id="2147483756" r:id="rId3"/>
    <p:sldMasterId id="2147483768" r:id="rId4"/>
  </p:sldMasterIdLst>
  <p:notesMasterIdLst>
    <p:notesMasterId r:id="rId22"/>
  </p:notesMasterIdLst>
  <p:sldIdLst>
    <p:sldId id="256" r:id="rId5"/>
    <p:sldId id="269" r:id="rId6"/>
    <p:sldId id="270" r:id="rId7"/>
    <p:sldId id="271" r:id="rId8"/>
    <p:sldId id="274" r:id="rId9"/>
    <p:sldId id="272" r:id="rId10"/>
    <p:sldId id="273" r:id="rId11"/>
    <p:sldId id="275" r:id="rId12"/>
    <p:sldId id="276" r:id="rId13"/>
    <p:sldId id="283" r:id="rId14"/>
    <p:sldId id="284" r:id="rId15"/>
    <p:sldId id="277" r:id="rId16"/>
    <p:sldId id="278" r:id="rId17"/>
    <p:sldId id="279" r:id="rId18"/>
    <p:sldId id="280" r:id="rId19"/>
    <p:sldId id="281" r:id="rId20"/>
    <p:sldId id="282"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0" d="100"/>
          <a:sy n="70" d="100"/>
        </p:scale>
        <p:origin x="-1374" y="-5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4AEF01-5459-4543-9894-8B2DB831259A}" type="datetimeFigureOut">
              <a:rPr lang="en-US" smtClean="0"/>
              <a:pPr/>
              <a:t>4/1/2019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FBCF5B-F119-459E-98A2-7523CDED27B1}"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050" name="Rectangle 3"/>
          <p:cNvSpPr>
            <a:spLocks noChangeArrowheads="1"/>
          </p:cNvSpPr>
          <p:nvPr/>
        </p:nvSpPr>
        <p:spPr bwMode="auto">
          <a:xfrm>
            <a:off x="0" y="5943600"/>
            <a:ext cx="9153525" cy="1066800"/>
          </a:xfrm>
          <a:custGeom>
            <a:avLst/>
            <a:gdLst>
              <a:gd name="T0" fmla="*/ 0 w 9154274"/>
              <a:gd name="T1" fmla="*/ 1711324 h 3392193"/>
              <a:gd name="T2" fmla="*/ 9144000 w 9154274"/>
              <a:gd name="T3" fmla="*/ 1094402 h 3392193"/>
              <a:gd name="T4" fmla="*/ 9154274 w 9154274"/>
              <a:gd name="T5" fmla="*/ 3010571 h 3392193"/>
              <a:gd name="T6" fmla="*/ 0 w 9154274"/>
              <a:gd name="T7" fmla="*/ 2945039 h 3392193"/>
              <a:gd name="T8" fmla="*/ 0 w 9154274"/>
              <a:gd name="T9" fmla="*/ 1711324 h 3392193"/>
              <a:gd name="T10" fmla="*/ 0 60000 65536"/>
              <a:gd name="T11" fmla="*/ 0 60000 65536"/>
              <a:gd name="T12" fmla="*/ 0 60000 65536"/>
              <a:gd name="T13" fmla="*/ 0 60000 65536"/>
              <a:gd name="T14" fmla="*/ 0 60000 65536"/>
              <a:gd name="T15" fmla="*/ 0 w 9154274"/>
              <a:gd name="T16" fmla="*/ 0 h 3392193"/>
              <a:gd name="T17" fmla="*/ 9154274 w 9154274"/>
              <a:gd name="T18" fmla="*/ 3392193 h 3392193"/>
            </a:gdLst>
            <a:ahLst/>
            <a:cxnLst>
              <a:cxn ang="T10">
                <a:pos x="T0" y="T1"/>
              </a:cxn>
              <a:cxn ang="T11">
                <a:pos x="T2" y="T3"/>
              </a:cxn>
              <a:cxn ang="T12">
                <a:pos x="T4" y="T5"/>
              </a:cxn>
              <a:cxn ang="T13">
                <a:pos x="T6" y="T7"/>
              </a:cxn>
              <a:cxn ang="T14">
                <a:pos x="T8" y="T9"/>
              </a:cxn>
            </a:cxnLst>
            <a:rect l="T15" t="T16" r="T17" b="T18"/>
            <a:pathLst/>
          </a:custGeom>
          <a:solidFill>
            <a:srgbClr val="59160A"/>
          </a:solidFill>
          <a:ln w="9525">
            <a:noFill/>
            <a:miter lim="800000"/>
            <a:headEnd/>
            <a:tailEnd/>
          </a:ln>
          <a:effectLst/>
        </p:spPr>
        <p:txBody>
          <a:bodyPr/>
          <a:lstStyle/>
          <a:p>
            <a:endParaRPr lang="en-US" sz="1800" dirty="0">
              <a:latin typeface="Calibri" pitchFamily="34" charset="0"/>
              <a:cs typeface="Calibri" pitchFamily="34" charset="0"/>
              <a:sym typeface="Calibri" pitchFamily="34" charset="0"/>
            </a:endParaRPr>
          </a:p>
        </p:txBody>
      </p:sp>
      <p:sp>
        <p:nvSpPr>
          <p:cNvPr id="2051" name="Freeform 9"/>
          <p:cNvSpPr>
            <a:spLocks noChangeArrowheads="1"/>
          </p:cNvSpPr>
          <p:nvPr/>
        </p:nvSpPr>
        <p:spPr bwMode="auto">
          <a:xfrm flipV="1">
            <a:off x="0" y="3048000"/>
            <a:ext cx="8839200" cy="3429000"/>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DF4D3"/>
          </a:solidFill>
          <a:ln w="9525">
            <a:noFill/>
            <a:miter lim="800000"/>
            <a:headEnd/>
            <a:tailEnd/>
          </a:ln>
          <a:effectLst/>
        </p:spPr>
        <p:txBody>
          <a:bodyPr/>
          <a:lstStyle/>
          <a:p>
            <a:endParaRPr lang="en-US" sz="1800" dirty="0">
              <a:latin typeface="Calibri" pitchFamily="34" charset="0"/>
              <a:cs typeface="Calibri" pitchFamily="34" charset="0"/>
              <a:sym typeface="Calibri" pitchFamily="34" charset="0"/>
            </a:endParaRPr>
          </a:p>
        </p:txBody>
      </p:sp>
      <p:sp>
        <p:nvSpPr>
          <p:cNvPr id="2052" name="Freeform 9"/>
          <p:cNvSpPr>
            <a:spLocks noChangeArrowheads="1"/>
          </p:cNvSpPr>
          <p:nvPr/>
        </p:nvSpPr>
        <p:spPr bwMode="auto">
          <a:xfrm flipH="1">
            <a:off x="1143000" y="-758825"/>
            <a:ext cx="8001000" cy="2587625"/>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9E17F"/>
          </a:solidFill>
          <a:ln w="9525">
            <a:noFill/>
            <a:miter lim="800000"/>
            <a:headEnd/>
            <a:tailEnd/>
          </a:ln>
          <a:effectLst/>
        </p:spPr>
        <p:txBody>
          <a:bodyPr/>
          <a:lstStyle/>
          <a:p>
            <a:endParaRPr lang="en-US" sz="1800" dirty="0">
              <a:latin typeface="Calibri" pitchFamily="34" charset="0"/>
              <a:cs typeface="Calibri" pitchFamily="34" charset="0"/>
              <a:sym typeface="Calibri" pitchFamily="34" charset="0"/>
            </a:endParaRPr>
          </a:p>
        </p:txBody>
      </p:sp>
      <p:sp>
        <p:nvSpPr>
          <p:cNvPr id="2053" name="Freeform 8"/>
          <p:cNvSpPr>
            <a:spLocks noChangeArrowheads="1"/>
          </p:cNvSpPr>
          <p:nvPr/>
        </p:nvSpPr>
        <p:spPr bwMode="auto">
          <a:xfrm flipH="1">
            <a:off x="1600200" y="-758825"/>
            <a:ext cx="7543800" cy="2435225"/>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5CD2D"/>
          </a:solidFill>
          <a:ln w="9525">
            <a:noFill/>
            <a:miter lim="800000"/>
            <a:headEnd/>
            <a:tailEnd/>
          </a:ln>
          <a:effectLst/>
        </p:spPr>
        <p:txBody>
          <a:bodyPr/>
          <a:lstStyle/>
          <a:p>
            <a:endParaRPr lang="en-US" sz="1800" dirty="0">
              <a:latin typeface="Calibri" pitchFamily="34" charset="0"/>
              <a:cs typeface="Calibri" pitchFamily="34" charset="0"/>
              <a:sym typeface="Calibri" pitchFamily="34" charset="0"/>
            </a:endParaRPr>
          </a:p>
        </p:txBody>
      </p:sp>
      <p:sp>
        <p:nvSpPr>
          <p:cNvPr id="2054" name="Freeform 8"/>
          <p:cNvSpPr>
            <a:spLocks noChangeArrowheads="1"/>
          </p:cNvSpPr>
          <p:nvPr/>
        </p:nvSpPr>
        <p:spPr bwMode="auto">
          <a:xfrm flipV="1">
            <a:off x="0" y="3021013"/>
            <a:ext cx="8334375" cy="3227387"/>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5CD2D">
              <a:alpha val="53999"/>
            </a:srgbClr>
          </a:solidFill>
          <a:ln w="9525">
            <a:noFill/>
            <a:miter lim="800000"/>
            <a:headEnd/>
            <a:tailEnd/>
          </a:ln>
          <a:effectLst/>
        </p:spPr>
        <p:txBody>
          <a:bodyPr/>
          <a:lstStyle/>
          <a:p>
            <a:endParaRPr lang="en-US" sz="1800" dirty="0">
              <a:latin typeface="Calibri" pitchFamily="34" charset="0"/>
              <a:cs typeface="Calibri" pitchFamily="34" charset="0"/>
              <a:sym typeface="Calibri" pitchFamily="34" charset="0"/>
            </a:endParaRPr>
          </a:p>
        </p:txBody>
      </p:sp>
      <p:sp>
        <p:nvSpPr>
          <p:cNvPr id="2055" name="Rectangle 7"/>
          <p:cNvSpPr>
            <a:spLocks noGrp="1" noChangeArrowheads="1"/>
          </p:cNvSpPr>
          <p:nvPr>
            <p:ph type="ctrTitle"/>
          </p:nvPr>
        </p:nvSpPr>
        <p:spPr>
          <a:xfrm>
            <a:off x="685800" y="2130425"/>
            <a:ext cx="7772400" cy="1470025"/>
          </a:xfrm>
        </p:spPr>
        <p:txBody>
          <a:bodyPr/>
          <a:lstStyle>
            <a:lvl1pPr marL="0" indent="0" algn="ctr">
              <a:defRPr sz="4000"/>
            </a:lvl1pPr>
          </a:lstStyle>
          <a:p>
            <a:r>
              <a:rPr lang="en-US" altLang="zh-CN" smtClean="0"/>
              <a:t>Click to edit Master title style</a:t>
            </a:r>
            <a:endParaRPr lang="zh-CN"/>
          </a:p>
        </p:txBody>
      </p:sp>
      <p:sp>
        <p:nvSpPr>
          <p:cNvPr id="2056" name="Rectangle 8"/>
          <p:cNvSpPr>
            <a:spLocks noGrp="1" noChangeArrowheads="1"/>
          </p:cNvSpPr>
          <p:nvPr>
            <p:ph type="subTitle" idx="1"/>
          </p:nvPr>
        </p:nvSpPr>
        <p:spPr>
          <a:xfrm>
            <a:off x="1362075" y="3811588"/>
            <a:ext cx="6400800" cy="1116012"/>
          </a:xfrm>
        </p:spPr>
        <p:txBody>
          <a:bodyPr/>
          <a:lstStyle>
            <a:lvl1pPr marL="0" indent="0" algn="ctr">
              <a:defRPr sz="3000"/>
            </a:lvl1pPr>
          </a:lstStyle>
          <a:p>
            <a:r>
              <a:rPr lang="en-US" altLang="zh-CN" smtClean="0"/>
              <a:t>Click to edit Master subtitle style</a:t>
            </a:r>
            <a:endParaRPr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lvl1pPr>
              <a:defRPr/>
            </a:lvl1pPr>
          </a:lstStyle>
          <a:p>
            <a:endParaRPr lang="en-US" altLang="zh-CN" dirty="0"/>
          </a:p>
        </p:txBody>
      </p:sp>
      <p:sp>
        <p:nvSpPr>
          <p:cNvPr id="5" name="Footer Placeholder 4"/>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6" name="Slide Number Placeholder 5"/>
          <p:cNvSpPr>
            <a:spLocks noGrp="1"/>
          </p:cNvSpPr>
          <p:nvPr>
            <p:ph type="sldNum" sz="quarter" idx="12"/>
          </p:nvPr>
        </p:nvSpPr>
        <p:spPr/>
        <p:txBody>
          <a:bodyPr/>
          <a:lstStyle>
            <a:lvl1pPr>
              <a:defRPr/>
            </a:lvl1pPr>
          </a:lstStyle>
          <a:p>
            <a:fld id="{F855D29B-E621-41A1-B462-92DAB752F54F}" type="slidenum">
              <a:rPr lang="en-US" altLang="zh-CN"/>
              <a:pPr/>
              <a:t>‹#›</a:t>
            </a:fld>
            <a:endParaRPr lang="en-US" altLang="zh-CN"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zh-CN" dirty="0"/>
          </a:p>
        </p:txBody>
      </p:sp>
      <p:sp>
        <p:nvSpPr>
          <p:cNvPr id="5" name="Footer Placeholder 4"/>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6" name="Slide Number Placeholder 5"/>
          <p:cNvSpPr>
            <a:spLocks noGrp="1"/>
          </p:cNvSpPr>
          <p:nvPr>
            <p:ph type="sldNum" sz="quarter" idx="12"/>
          </p:nvPr>
        </p:nvSpPr>
        <p:spPr/>
        <p:txBody>
          <a:bodyPr/>
          <a:lstStyle>
            <a:lvl1pPr>
              <a:defRPr/>
            </a:lvl1pPr>
          </a:lstStyle>
          <a:p>
            <a:fld id="{7AF04633-0D8E-44BD-8474-341C2C4CD8C9}" type="slidenum">
              <a:rPr lang="en-US" altLang="zh-CN"/>
              <a:pPr/>
              <a:t>‹#›</a:t>
            </a:fld>
            <a:endParaRPr lang="en-US" altLang="zh-CN"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zh-CN" dirty="0"/>
          </a:p>
        </p:txBody>
      </p:sp>
      <p:sp>
        <p:nvSpPr>
          <p:cNvPr id="5" name="Footer Placeholder 4"/>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6" name="Slide Number Placeholder 5"/>
          <p:cNvSpPr>
            <a:spLocks noGrp="1"/>
          </p:cNvSpPr>
          <p:nvPr>
            <p:ph type="sldNum" sz="quarter" idx="12"/>
          </p:nvPr>
        </p:nvSpPr>
        <p:spPr/>
        <p:txBody>
          <a:bodyPr/>
          <a:lstStyle>
            <a:lvl1pPr>
              <a:defRPr/>
            </a:lvl1pPr>
          </a:lstStyle>
          <a:p>
            <a:fld id="{094BD139-2611-4B44-9F1E-0AF02C35A4AA}" type="slidenum">
              <a:rPr lang="en-US" altLang="zh-CN"/>
              <a:pPr/>
              <a:t>‹#›</a:t>
            </a:fld>
            <a:endParaRPr lang="en-US" altLang="zh-CN"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lvl1pPr>
              <a:defRPr/>
            </a:lvl1pPr>
          </a:lstStyle>
          <a:p>
            <a:endParaRPr lang="en-US" altLang="zh-CN" dirty="0"/>
          </a:p>
        </p:txBody>
      </p:sp>
      <p:sp>
        <p:nvSpPr>
          <p:cNvPr id="6" name="Footer Placeholder 5"/>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7" name="Slide Number Placeholder 6"/>
          <p:cNvSpPr>
            <a:spLocks noGrp="1"/>
          </p:cNvSpPr>
          <p:nvPr>
            <p:ph type="sldNum" sz="quarter" idx="12"/>
          </p:nvPr>
        </p:nvSpPr>
        <p:spPr/>
        <p:txBody>
          <a:bodyPr/>
          <a:lstStyle>
            <a:lvl1pPr>
              <a:defRPr/>
            </a:lvl1pPr>
          </a:lstStyle>
          <a:p>
            <a:fld id="{FB6F353D-7539-4736-9CBF-21DADCD91581}" type="slidenum">
              <a:rPr lang="en-US" altLang="zh-CN"/>
              <a:pPr/>
              <a:t>‹#›</a:t>
            </a:fld>
            <a:endParaRPr lang="en-US" altLang="zh-CN"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lvl1pPr>
              <a:defRPr/>
            </a:lvl1pPr>
          </a:lstStyle>
          <a:p>
            <a:endParaRPr lang="en-US" altLang="zh-CN" dirty="0"/>
          </a:p>
        </p:txBody>
      </p:sp>
      <p:sp>
        <p:nvSpPr>
          <p:cNvPr id="8" name="Footer Placeholder 7"/>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9" name="Slide Number Placeholder 8"/>
          <p:cNvSpPr>
            <a:spLocks noGrp="1"/>
          </p:cNvSpPr>
          <p:nvPr>
            <p:ph type="sldNum" sz="quarter" idx="12"/>
          </p:nvPr>
        </p:nvSpPr>
        <p:spPr/>
        <p:txBody>
          <a:bodyPr/>
          <a:lstStyle>
            <a:lvl1pPr>
              <a:defRPr/>
            </a:lvl1pPr>
          </a:lstStyle>
          <a:p>
            <a:fld id="{C5FE2C41-B833-4F9A-B97F-9BBD2959507C}" type="slidenum">
              <a:rPr lang="en-US" altLang="zh-CN"/>
              <a:pPr/>
              <a:t>‹#›</a:t>
            </a:fld>
            <a:endParaRPr lang="en-US" altLang="zh-CN"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lvl1pPr>
              <a:defRPr/>
            </a:lvl1pPr>
          </a:lstStyle>
          <a:p>
            <a:endParaRPr lang="en-US" altLang="zh-CN" dirty="0"/>
          </a:p>
        </p:txBody>
      </p:sp>
      <p:sp>
        <p:nvSpPr>
          <p:cNvPr id="4" name="Footer Placeholder 3"/>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5" name="Slide Number Placeholder 4"/>
          <p:cNvSpPr>
            <a:spLocks noGrp="1"/>
          </p:cNvSpPr>
          <p:nvPr>
            <p:ph type="sldNum" sz="quarter" idx="12"/>
          </p:nvPr>
        </p:nvSpPr>
        <p:spPr/>
        <p:txBody>
          <a:bodyPr/>
          <a:lstStyle>
            <a:lvl1pPr>
              <a:defRPr/>
            </a:lvl1pPr>
          </a:lstStyle>
          <a:p>
            <a:fld id="{ADF68A35-6EFB-46B4-B75D-E852E966EAC7}" type="slidenum">
              <a:rPr lang="en-US" altLang="zh-CN"/>
              <a:pPr/>
              <a:t>‹#›</a:t>
            </a:fld>
            <a:endParaRPr lang="en-US" altLang="zh-CN"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zh-CN" dirty="0"/>
          </a:p>
        </p:txBody>
      </p:sp>
      <p:sp>
        <p:nvSpPr>
          <p:cNvPr id="3" name="Footer Placeholder 2"/>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4" name="Slide Number Placeholder 3"/>
          <p:cNvSpPr>
            <a:spLocks noGrp="1"/>
          </p:cNvSpPr>
          <p:nvPr>
            <p:ph type="sldNum" sz="quarter" idx="12"/>
          </p:nvPr>
        </p:nvSpPr>
        <p:spPr/>
        <p:txBody>
          <a:bodyPr/>
          <a:lstStyle>
            <a:lvl1pPr>
              <a:defRPr/>
            </a:lvl1pPr>
          </a:lstStyle>
          <a:p>
            <a:fld id="{5EA64D01-37B2-4B52-ACAC-DD5C5B831620}" type="slidenum">
              <a:rPr lang="en-US" altLang="zh-CN"/>
              <a:pPr/>
              <a:t>‹#›</a:t>
            </a:fld>
            <a:endParaRPr lang="en-US" altLang="zh-CN"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CN" dirty="0"/>
          </a:p>
        </p:txBody>
      </p:sp>
      <p:sp>
        <p:nvSpPr>
          <p:cNvPr id="6" name="Footer Placeholder 5"/>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7" name="Slide Number Placeholder 6"/>
          <p:cNvSpPr>
            <a:spLocks noGrp="1"/>
          </p:cNvSpPr>
          <p:nvPr>
            <p:ph type="sldNum" sz="quarter" idx="12"/>
          </p:nvPr>
        </p:nvSpPr>
        <p:spPr/>
        <p:txBody>
          <a:bodyPr/>
          <a:lstStyle>
            <a:lvl1pPr>
              <a:defRPr/>
            </a:lvl1pPr>
          </a:lstStyle>
          <a:p>
            <a:fld id="{506669E3-A38A-4831-BD63-CD44887BF32A}" type="slidenum">
              <a:rPr lang="en-US" altLang="zh-CN"/>
              <a:pPr/>
              <a:t>‹#›</a:t>
            </a:fld>
            <a:endParaRPr lang="en-US" altLang="zh-C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CN" dirty="0"/>
          </a:p>
        </p:txBody>
      </p:sp>
      <p:sp>
        <p:nvSpPr>
          <p:cNvPr id="6" name="Footer Placeholder 5"/>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7" name="Slide Number Placeholder 6"/>
          <p:cNvSpPr>
            <a:spLocks noGrp="1"/>
          </p:cNvSpPr>
          <p:nvPr>
            <p:ph type="sldNum" sz="quarter" idx="12"/>
          </p:nvPr>
        </p:nvSpPr>
        <p:spPr/>
        <p:txBody>
          <a:bodyPr/>
          <a:lstStyle>
            <a:lvl1pPr>
              <a:defRPr/>
            </a:lvl1pPr>
          </a:lstStyle>
          <a:p>
            <a:fld id="{F6B0B2F8-F854-4BA3-AF89-073B94EC17ED}" type="slidenum">
              <a:rPr lang="en-US" altLang="zh-CN"/>
              <a:pPr/>
              <a:t>‹#›</a:t>
            </a:fld>
            <a:endParaRPr lang="en-US" altLang="zh-CN"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zh-CN" dirty="0"/>
          </a:p>
        </p:txBody>
      </p:sp>
      <p:sp>
        <p:nvSpPr>
          <p:cNvPr id="5" name="Footer Placeholder 4"/>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6" name="Slide Number Placeholder 5"/>
          <p:cNvSpPr>
            <a:spLocks noGrp="1"/>
          </p:cNvSpPr>
          <p:nvPr>
            <p:ph type="sldNum" sz="quarter" idx="12"/>
          </p:nvPr>
        </p:nvSpPr>
        <p:spPr/>
        <p:txBody>
          <a:bodyPr/>
          <a:lstStyle>
            <a:lvl1pPr>
              <a:defRPr/>
            </a:lvl1pPr>
          </a:lstStyle>
          <a:p>
            <a:fld id="{8BC67BE0-197F-4749-B1DB-78DBBEBAAFF2}" type="slidenum">
              <a:rPr lang="en-US" altLang="zh-CN"/>
              <a:pPr/>
              <a:t>‹#›</a:t>
            </a:fld>
            <a:endParaRPr lang="en-US" altLang="zh-CN"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zh-CN" dirty="0"/>
          </a:p>
        </p:txBody>
      </p:sp>
      <p:sp>
        <p:nvSpPr>
          <p:cNvPr id="5" name="Footer Placeholder 4"/>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6" name="Slide Number Placeholder 5"/>
          <p:cNvSpPr>
            <a:spLocks noGrp="1"/>
          </p:cNvSpPr>
          <p:nvPr>
            <p:ph type="sldNum" sz="quarter" idx="12"/>
          </p:nvPr>
        </p:nvSpPr>
        <p:spPr/>
        <p:txBody>
          <a:bodyPr/>
          <a:lstStyle>
            <a:lvl1pPr>
              <a:defRPr/>
            </a:lvl1pPr>
          </a:lstStyle>
          <a:p>
            <a:fld id="{9B7B9193-2C76-4D85-A775-073F310B50C5}" type="slidenum">
              <a:rPr lang="en-US" altLang="zh-CN"/>
              <a:pPr/>
              <a:t>‹#›</a:t>
            </a:fld>
            <a:endParaRPr lang="en-US" altLang="zh-CN"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133600"/>
            <a:ext cx="7772400" cy="1012825"/>
          </a:xfrm>
        </p:spPr>
        <p:txBody>
          <a:bodyPr/>
          <a:lstStyle>
            <a:lvl1pPr algn="l">
              <a:defRPr/>
            </a:lvl1pPr>
          </a:lstStyle>
          <a:p>
            <a:r>
              <a:rPr lang="en-US" altLang="zh-CN" smtClean="0"/>
              <a:t>Click to edit Master title style</a:t>
            </a:r>
            <a:endParaRPr lang="zh-CN"/>
          </a:p>
        </p:txBody>
      </p:sp>
      <p:sp>
        <p:nvSpPr>
          <p:cNvPr id="2051" name="Rectangle 3"/>
          <p:cNvSpPr>
            <a:spLocks noGrp="1" noChangeArrowheads="1"/>
          </p:cNvSpPr>
          <p:nvPr>
            <p:ph type="subTitle" idx="1"/>
          </p:nvPr>
        </p:nvSpPr>
        <p:spPr>
          <a:xfrm>
            <a:off x="685800" y="3200400"/>
            <a:ext cx="6400800" cy="762000"/>
          </a:xfrm>
        </p:spPr>
        <p:txBody>
          <a:bodyPr/>
          <a:lstStyle>
            <a:lvl1pPr marL="0" indent="0">
              <a:buFontTx/>
              <a:buNone/>
              <a:defRPr/>
            </a:lvl1pPr>
          </a:lstStyle>
          <a:p>
            <a:r>
              <a:rPr lang="en-US" altLang="zh-CN" smtClean="0"/>
              <a:t>Click to edit Master subtitle style</a:t>
            </a:r>
            <a:endParaRPr lang="zh-CN"/>
          </a:p>
        </p:txBody>
      </p:sp>
      <p:sp>
        <p:nvSpPr>
          <p:cNvPr id="2052" name="Rectangle 4"/>
          <p:cNvSpPr>
            <a:spLocks noGrp="1" noChangeArrowheads="1"/>
          </p:cNvSpPr>
          <p:nvPr>
            <p:ph type="dt" sz="half" idx="2"/>
          </p:nvPr>
        </p:nvSpPr>
        <p:spPr/>
        <p:txBody>
          <a:bodyPr/>
          <a:lstStyle>
            <a:lvl1pPr>
              <a:defRPr/>
            </a:lvl1pPr>
          </a:lstStyle>
          <a:p>
            <a:endParaRPr lang="en-US" dirty="0"/>
          </a:p>
        </p:txBody>
      </p:sp>
      <p:sp>
        <p:nvSpPr>
          <p:cNvPr id="2053" name="Rectangle 5"/>
          <p:cNvSpPr>
            <a:spLocks noGrp="1" noChangeArrowheads="1"/>
          </p:cNvSpPr>
          <p:nvPr>
            <p:ph type="ftr" sz="quarter" idx="3"/>
          </p:nvPr>
        </p:nvSpPr>
        <p:spPr/>
        <p:txBody>
          <a:bodyPr/>
          <a:lstStyle>
            <a:lvl1pPr>
              <a:defRPr/>
            </a:lvl1pPr>
          </a:lstStyle>
          <a:p>
            <a:r>
              <a:rPr lang="en-US" dirty="0" smtClean="0"/>
              <a:t>AI - Dr. Divyakant Meva</a:t>
            </a:r>
            <a:endParaRPr lang="en-US" dirty="0"/>
          </a:p>
        </p:txBody>
      </p:sp>
      <p:sp>
        <p:nvSpPr>
          <p:cNvPr id="2054" name="Rectangle 6"/>
          <p:cNvSpPr>
            <a:spLocks noGrp="1" noChangeArrowheads="1"/>
          </p:cNvSpPr>
          <p:nvPr>
            <p:ph type="sldNum" sz="quarter" idx="4"/>
          </p:nvPr>
        </p:nvSpPr>
        <p:spPr/>
        <p:txBody>
          <a:bodyPr/>
          <a:lstStyle>
            <a:lvl1pPr>
              <a:defRPr/>
            </a:lvl1pPr>
          </a:lstStyle>
          <a:p>
            <a:fld id="{589AF691-123B-42EE-9273-E1E9909C2A8E}" type="slidenum">
              <a:rPr lang="zh-CN" altLang="en-US"/>
              <a:pPr/>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AI - Dr. Divyakant Meva</a:t>
            </a:r>
            <a:endParaRPr lang="en-US" dirty="0"/>
          </a:p>
        </p:txBody>
      </p:sp>
      <p:sp>
        <p:nvSpPr>
          <p:cNvPr id="6" name="Slide Number Placeholder 5"/>
          <p:cNvSpPr>
            <a:spLocks noGrp="1"/>
          </p:cNvSpPr>
          <p:nvPr>
            <p:ph type="sldNum" sz="quarter" idx="12"/>
          </p:nvPr>
        </p:nvSpPr>
        <p:spPr/>
        <p:txBody>
          <a:bodyPr/>
          <a:lstStyle>
            <a:lvl1pPr>
              <a:defRPr/>
            </a:lvl1pPr>
          </a:lstStyle>
          <a:p>
            <a:fld id="{5A6F6D9E-6A91-45E1-B9A2-3F7CAAE218E2}" type="slidenum">
              <a:rPr lang="zh-CN" altLang="en-US"/>
              <a:pPr/>
              <a:t>‹#›</a:t>
            </a:fld>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AI - Dr. Divyakant Meva</a:t>
            </a:r>
            <a:endParaRPr lang="en-US" dirty="0"/>
          </a:p>
        </p:txBody>
      </p:sp>
      <p:sp>
        <p:nvSpPr>
          <p:cNvPr id="6" name="Slide Number Placeholder 5"/>
          <p:cNvSpPr>
            <a:spLocks noGrp="1"/>
          </p:cNvSpPr>
          <p:nvPr>
            <p:ph type="sldNum" sz="quarter" idx="12"/>
          </p:nvPr>
        </p:nvSpPr>
        <p:spPr/>
        <p:txBody>
          <a:bodyPr/>
          <a:lstStyle>
            <a:lvl1pPr>
              <a:defRPr/>
            </a:lvl1pPr>
          </a:lstStyle>
          <a:p>
            <a:fld id="{C19295DB-D648-49DF-A06C-3DBDC1E73C1A}" type="slidenum">
              <a:rPr lang="zh-CN" altLang="en-US"/>
              <a:pPr/>
              <a:t>‹#›</a:t>
            </a:fld>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r>
              <a:rPr lang="en-US" dirty="0" smtClean="0"/>
              <a:t>AI - Dr. Divyakant Meva</a:t>
            </a:r>
            <a:endParaRPr lang="en-US" dirty="0"/>
          </a:p>
        </p:txBody>
      </p:sp>
      <p:sp>
        <p:nvSpPr>
          <p:cNvPr id="7" name="Slide Number Placeholder 6"/>
          <p:cNvSpPr>
            <a:spLocks noGrp="1"/>
          </p:cNvSpPr>
          <p:nvPr>
            <p:ph type="sldNum" sz="quarter" idx="12"/>
          </p:nvPr>
        </p:nvSpPr>
        <p:spPr/>
        <p:txBody>
          <a:bodyPr/>
          <a:lstStyle>
            <a:lvl1pPr>
              <a:defRPr/>
            </a:lvl1pPr>
          </a:lstStyle>
          <a:p>
            <a:fld id="{2E3F7646-A268-43AD-8BE2-C6061482BF01}" type="slidenum">
              <a:rPr lang="zh-CN" altLang="en-US"/>
              <a:pPr/>
              <a:t>‹#›</a:t>
            </a:fld>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lvl1pPr>
              <a:defRPr/>
            </a:lvl1pPr>
          </a:lstStyle>
          <a:p>
            <a:endParaRPr lang="en-US" dirty="0"/>
          </a:p>
        </p:txBody>
      </p:sp>
      <p:sp>
        <p:nvSpPr>
          <p:cNvPr id="8" name="Footer Placeholder 7"/>
          <p:cNvSpPr>
            <a:spLocks noGrp="1"/>
          </p:cNvSpPr>
          <p:nvPr>
            <p:ph type="ftr" sz="quarter" idx="11"/>
          </p:nvPr>
        </p:nvSpPr>
        <p:spPr/>
        <p:txBody>
          <a:bodyPr/>
          <a:lstStyle>
            <a:lvl1pPr>
              <a:defRPr/>
            </a:lvl1pPr>
          </a:lstStyle>
          <a:p>
            <a:r>
              <a:rPr lang="en-US" dirty="0" smtClean="0"/>
              <a:t>AI - Dr. Divyakant Meva</a:t>
            </a:r>
            <a:endParaRPr lang="en-US" dirty="0"/>
          </a:p>
        </p:txBody>
      </p:sp>
      <p:sp>
        <p:nvSpPr>
          <p:cNvPr id="9" name="Slide Number Placeholder 8"/>
          <p:cNvSpPr>
            <a:spLocks noGrp="1"/>
          </p:cNvSpPr>
          <p:nvPr>
            <p:ph type="sldNum" sz="quarter" idx="12"/>
          </p:nvPr>
        </p:nvSpPr>
        <p:spPr/>
        <p:txBody>
          <a:bodyPr/>
          <a:lstStyle>
            <a:lvl1pPr>
              <a:defRPr/>
            </a:lvl1pPr>
          </a:lstStyle>
          <a:p>
            <a:fld id="{82C36F2A-9BC0-4574-B5BD-609A75473885}" type="slidenum">
              <a:rPr lang="zh-CN" altLang="en-US"/>
              <a:pPr/>
              <a:t>‹#›</a:t>
            </a:fld>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lvl1pPr>
              <a:defRPr/>
            </a:lvl1pPr>
          </a:lstStyle>
          <a:p>
            <a:endParaRPr lang="en-US" dirty="0"/>
          </a:p>
        </p:txBody>
      </p:sp>
      <p:sp>
        <p:nvSpPr>
          <p:cNvPr id="4" name="Footer Placeholder 3"/>
          <p:cNvSpPr>
            <a:spLocks noGrp="1"/>
          </p:cNvSpPr>
          <p:nvPr>
            <p:ph type="ftr" sz="quarter" idx="11"/>
          </p:nvPr>
        </p:nvSpPr>
        <p:spPr/>
        <p:txBody>
          <a:bodyPr/>
          <a:lstStyle>
            <a:lvl1pPr>
              <a:defRPr/>
            </a:lvl1pPr>
          </a:lstStyle>
          <a:p>
            <a:r>
              <a:rPr lang="en-US" dirty="0" smtClean="0"/>
              <a:t>AI - Dr. Divyakant Meva</a:t>
            </a:r>
            <a:endParaRPr lang="en-US" dirty="0"/>
          </a:p>
        </p:txBody>
      </p:sp>
      <p:sp>
        <p:nvSpPr>
          <p:cNvPr id="5" name="Slide Number Placeholder 4"/>
          <p:cNvSpPr>
            <a:spLocks noGrp="1"/>
          </p:cNvSpPr>
          <p:nvPr>
            <p:ph type="sldNum" sz="quarter" idx="12"/>
          </p:nvPr>
        </p:nvSpPr>
        <p:spPr/>
        <p:txBody>
          <a:bodyPr/>
          <a:lstStyle>
            <a:lvl1pPr>
              <a:defRPr/>
            </a:lvl1pPr>
          </a:lstStyle>
          <a:p>
            <a:fld id="{2E1A5F70-D418-4057-9089-A042A167591F}" type="slidenum">
              <a:rPr lang="zh-CN" altLang="en-US"/>
              <a:pPr/>
              <a:t>‹#›</a:t>
            </a:fld>
            <a:endParaRPr 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dirty="0"/>
          </a:p>
        </p:txBody>
      </p:sp>
      <p:sp>
        <p:nvSpPr>
          <p:cNvPr id="3" name="Footer Placeholder 2"/>
          <p:cNvSpPr>
            <a:spLocks noGrp="1"/>
          </p:cNvSpPr>
          <p:nvPr>
            <p:ph type="ftr" sz="quarter" idx="11"/>
          </p:nvPr>
        </p:nvSpPr>
        <p:spPr/>
        <p:txBody>
          <a:bodyPr/>
          <a:lstStyle>
            <a:lvl1pPr>
              <a:defRPr/>
            </a:lvl1pPr>
          </a:lstStyle>
          <a:p>
            <a:r>
              <a:rPr lang="en-US" dirty="0" smtClean="0"/>
              <a:t>AI - Dr. Divyakant Meva</a:t>
            </a:r>
            <a:endParaRPr lang="en-US" dirty="0"/>
          </a:p>
        </p:txBody>
      </p:sp>
      <p:sp>
        <p:nvSpPr>
          <p:cNvPr id="4" name="Slide Number Placeholder 3"/>
          <p:cNvSpPr>
            <a:spLocks noGrp="1"/>
          </p:cNvSpPr>
          <p:nvPr>
            <p:ph type="sldNum" sz="quarter" idx="12"/>
          </p:nvPr>
        </p:nvSpPr>
        <p:spPr/>
        <p:txBody>
          <a:bodyPr/>
          <a:lstStyle>
            <a:lvl1pPr>
              <a:defRPr/>
            </a:lvl1pPr>
          </a:lstStyle>
          <a:p>
            <a:fld id="{ABCABE55-4251-41A1-942B-81A7D8411334}" type="slidenum">
              <a:rPr lang="zh-CN" altLang="en-US"/>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r>
              <a:rPr lang="en-US" dirty="0" smtClean="0"/>
              <a:t>AI - Dr. Divyakant Meva</a:t>
            </a:r>
            <a:endParaRPr lang="en-US" dirty="0"/>
          </a:p>
        </p:txBody>
      </p:sp>
      <p:sp>
        <p:nvSpPr>
          <p:cNvPr id="7" name="Slide Number Placeholder 6"/>
          <p:cNvSpPr>
            <a:spLocks noGrp="1"/>
          </p:cNvSpPr>
          <p:nvPr>
            <p:ph type="sldNum" sz="quarter" idx="12"/>
          </p:nvPr>
        </p:nvSpPr>
        <p:spPr/>
        <p:txBody>
          <a:bodyPr/>
          <a:lstStyle>
            <a:lvl1pPr>
              <a:defRPr/>
            </a:lvl1pPr>
          </a:lstStyle>
          <a:p>
            <a:fld id="{24711E76-B73C-4088-984B-C66C7A23147D}" type="slidenum">
              <a:rPr lang="zh-CN" altLang="en-US"/>
              <a:pPr/>
              <a:t>‹#›</a:t>
            </a:fld>
            <a:endParaRPr 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r>
              <a:rPr lang="en-US" dirty="0" smtClean="0"/>
              <a:t>AI - Dr. Divyakant Meva</a:t>
            </a:r>
            <a:endParaRPr lang="en-US" dirty="0"/>
          </a:p>
        </p:txBody>
      </p:sp>
      <p:sp>
        <p:nvSpPr>
          <p:cNvPr id="7" name="Slide Number Placeholder 6"/>
          <p:cNvSpPr>
            <a:spLocks noGrp="1"/>
          </p:cNvSpPr>
          <p:nvPr>
            <p:ph type="sldNum" sz="quarter" idx="12"/>
          </p:nvPr>
        </p:nvSpPr>
        <p:spPr/>
        <p:txBody>
          <a:bodyPr/>
          <a:lstStyle>
            <a:lvl1pPr>
              <a:defRPr/>
            </a:lvl1pPr>
          </a:lstStyle>
          <a:p>
            <a:fld id="{E9759666-CDD1-42AD-8C88-46480B8C5018}" type="slidenum">
              <a:rPr lang="zh-CN" altLang="en-US"/>
              <a:pPr/>
              <a:t>‹#›</a:t>
            </a:fld>
            <a:endParaRPr 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AI - Dr. Divyakant Meva</a:t>
            </a:r>
            <a:endParaRPr lang="en-US" dirty="0"/>
          </a:p>
        </p:txBody>
      </p:sp>
      <p:sp>
        <p:nvSpPr>
          <p:cNvPr id="6" name="Slide Number Placeholder 5"/>
          <p:cNvSpPr>
            <a:spLocks noGrp="1"/>
          </p:cNvSpPr>
          <p:nvPr>
            <p:ph type="sldNum" sz="quarter" idx="12"/>
          </p:nvPr>
        </p:nvSpPr>
        <p:spPr/>
        <p:txBody>
          <a:bodyPr/>
          <a:lstStyle>
            <a:lvl1pPr>
              <a:defRPr/>
            </a:lvl1pPr>
          </a:lstStyle>
          <a:p>
            <a:fld id="{559BAA0A-00EE-45C5-A4DB-BA5D6A2D7F93}" type="slidenum">
              <a:rPr lang="zh-CN" altLang="en-US"/>
              <a:pPr/>
              <a:t>‹#›</a:t>
            </a:fld>
            <a:endParaRPr 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AI - Dr. Divyakant Meva</a:t>
            </a:r>
            <a:endParaRPr lang="en-US" dirty="0"/>
          </a:p>
        </p:txBody>
      </p:sp>
      <p:sp>
        <p:nvSpPr>
          <p:cNvPr id="6" name="Slide Number Placeholder 5"/>
          <p:cNvSpPr>
            <a:spLocks noGrp="1"/>
          </p:cNvSpPr>
          <p:nvPr>
            <p:ph type="sldNum" sz="quarter" idx="12"/>
          </p:nvPr>
        </p:nvSpPr>
        <p:spPr/>
        <p:txBody>
          <a:bodyPr/>
          <a:lstStyle>
            <a:lvl1pPr>
              <a:defRPr/>
            </a:lvl1pPr>
          </a:lstStyle>
          <a:p>
            <a:fld id="{301B73AA-9FC8-4C45-B971-5278E2047D2F}" type="slidenum">
              <a:rPr lang="zh-CN" altLang="en-US"/>
              <a:pPr/>
              <a:t>‹#›</a:t>
            </a:fld>
            <a:endParaRPr 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lvl1pPr>
              <a:defRPr/>
            </a:lvl1pPr>
          </a:lstStyle>
          <a:p>
            <a:endParaRPr lang="en-US" altLang="zh-CN" dirty="0"/>
          </a:p>
        </p:txBody>
      </p:sp>
      <p:sp>
        <p:nvSpPr>
          <p:cNvPr id="5" name="Footer Placeholder 4"/>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6" name="Slide Number Placeholder 5"/>
          <p:cNvSpPr>
            <a:spLocks noGrp="1"/>
          </p:cNvSpPr>
          <p:nvPr>
            <p:ph type="sldNum" sz="quarter" idx="12"/>
          </p:nvPr>
        </p:nvSpPr>
        <p:spPr/>
        <p:txBody>
          <a:bodyPr/>
          <a:lstStyle>
            <a:lvl1pPr>
              <a:defRPr/>
            </a:lvl1pPr>
          </a:lstStyle>
          <a:p>
            <a:fld id="{EE94C296-1CAB-418B-9967-47D31D4198FD}" type="slidenum">
              <a:rPr lang="en-US" altLang="zh-CN"/>
              <a:pPr/>
              <a:t>‹#›</a:t>
            </a:fld>
            <a:endParaRPr lang="en-US" altLang="zh-CN"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zh-CN" dirty="0"/>
          </a:p>
        </p:txBody>
      </p:sp>
      <p:sp>
        <p:nvSpPr>
          <p:cNvPr id="5" name="Footer Placeholder 4"/>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6" name="Slide Number Placeholder 5"/>
          <p:cNvSpPr>
            <a:spLocks noGrp="1"/>
          </p:cNvSpPr>
          <p:nvPr>
            <p:ph type="sldNum" sz="quarter" idx="12"/>
          </p:nvPr>
        </p:nvSpPr>
        <p:spPr/>
        <p:txBody>
          <a:bodyPr/>
          <a:lstStyle>
            <a:lvl1pPr>
              <a:defRPr/>
            </a:lvl1pPr>
          </a:lstStyle>
          <a:p>
            <a:fld id="{AEE52D83-8788-4A45-8C98-54F798B22135}" type="slidenum">
              <a:rPr lang="en-US" altLang="zh-CN"/>
              <a:pPr/>
              <a:t>‹#›</a:t>
            </a:fld>
            <a:endParaRPr lang="en-US" altLang="zh-CN"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zh-CN" dirty="0"/>
          </a:p>
        </p:txBody>
      </p:sp>
      <p:sp>
        <p:nvSpPr>
          <p:cNvPr id="5" name="Footer Placeholder 4"/>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6" name="Slide Number Placeholder 5"/>
          <p:cNvSpPr>
            <a:spLocks noGrp="1"/>
          </p:cNvSpPr>
          <p:nvPr>
            <p:ph type="sldNum" sz="quarter" idx="12"/>
          </p:nvPr>
        </p:nvSpPr>
        <p:spPr/>
        <p:txBody>
          <a:bodyPr/>
          <a:lstStyle>
            <a:lvl1pPr>
              <a:defRPr/>
            </a:lvl1pPr>
          </a:lstStyle>
          <a:p>
            <a:fld id="{1F7D5FED-4F81-43D4-A3D1-A337707ED5E5}" type="slidenum">
              <a:rPr lang="en-US" altLang="zh-CN"/>
              <a:pPr/>
              <a:t>‹#›</a:t>
            </a:fld>
            <a:endParaRPr lang="en-US" altLang="zh-CN"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lvl1pPr>
              <a:defRPr/>
            </a:lvl1pPr>
          </a:lstStyle>
          <a:p>
            <a:endParaRPr lang="en-US" altLang="zh-CN" dirty="0"/>
          </a:p>
        </p:txBody>
      </p:sp>
      <p:sp>
        <p:nvSpPr>
          <p:cNvPr id="6" name="Footer Placeholder 5"/>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7" name="Slide Number Placeholder 6"/>
          <p:cNvSpPr>
            <a:spLocks noGrp="1"/>
          </p:cNvSpPr>
          <p:nvPr>
            <p:ph type="sldNum" sz="quarter" idx="12"/>
          </p:nvPr>
        </p:nvSpPr>
        <p:spPr/>
        <p:txBody>
          <a:bodyPr/>
          <a:lstStyle>
            <a:lvl1pPr>
              <a:defRPr/>
            </a:lvl1pPr>
          </a:lstStyle>
          <a:p>
            <a:fld id="{00C93875-B5F8-4F74-89DE-F2B7E4AB14D3}" type="slidenum">
              <a:rPr lang="en-US" altLang="zh-CN"/>
              <a:pPr/>
              <a:t>‹#›</a:t>
            </a:fld>
            <a:endParaRPr lang="en-US" altLang="zh-CN"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lvl1pPr>
              <a:defRPr/>
            </a:lvl1pPr>
          </a:lstStyle>
          <a:p>
            <a:endParaRPr lang="en-US" altLang="zh-CN" dirty="0"/>
          </a:p>
        </p:txBody>
      </p:sp>
      <p:sp>
        <p:nvSpPr>
          <p:cNvPr id="8" name="Footer Placeholder 7"/>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9" name="Slide Number Placeholder 8"/>
          <p:cNvSpPr>
            <a:spLocks noGrp="1"/>
          </p:cNvSpPr>
          <p:nvPr>
            <p:ph type="sldNum" sz="quarter" idx="12"/>
          </p:nvPr>
        </p:nvSpPr>
        <p:spPr/>
        <p:txBody>
          <a:bodyPr/>
          <a:lstStyle>
            <a:lvl1pPr>
              <a:defRPr/>
            </a:lvl1pPr>
          </a:lstStyle>
          <a:p>
            <a:fld id="{36936005-D732-47C3-92D6-097FEF1CBF60}" type="slidenum">
              <a:rPr lang="en-US" altLang="zh-CN"/>
              <a:pPr/>
              <a:t>‹#›</a:t>
            </a:fld>
            <a:endParaRPr lang="en-US" altLang="zh-CN"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lvl1pPr>
              <a:defRPr/>
            </a:lvl1pPr>
          </a:lstStyle>
          <a:p>
            <a:endParaRPr lang="en-US" altLang="zh-CN" dirty="0"/>
          </a:p>
        </p:txBody>
      </p:sp>
      <p:sp>
        <p:nvSpPr>
          <p:cNvPr id="4" name="Footer Placeholder 3"/>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5" name="Slide Number Placeholder 4"/>
          <p:cNvSpPr>
            <a:spLocks noGrp="1"/>
          </p:cNvSpPr>
          <p:nvPr>
            <p:ph type="sldNum" sz="quarter" idx="12"/>
          </p:nvPr>
        </p:nvSpPr>
        <p:spPr/>
        <p:txBody>
          <a:bodyPr/>
          <a:lstStyle>
            <a:lvl1pPr>
              <a:defRPr/>
            </a:lvl1pPr>
          </a:lstStyle>
          <a:p>
            <a:fld id="{605AF659-CD8C-4F91-8E81-7A88B176FAF4}" type="slidenum">
              <a:rPr lang="en-US" altLang="zh-CN"/>
              <a:pPr/>
              <a:t>‹#›</a:t>
            </a:fld>
            <a:endParaRPr lang="en-US" alt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zh-CN" dirty="0"/>
          </a:p>
        </p:txBody>
      </p:sp>
      <p:sp>
        <p:nvSpPr>
          <p:cNvPr id="3" name="Footer Placeholder 2"/>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4" name="Slide Number Placeholder 3"/>
          <p:cNvSpPr>
            <a:spLocks noGrp="1"/>
          </p:cNvSpPr>
          <p:nvPr>
            <p:ph type="sldNum" sz="quarter" idx="12"/>
          </p:nvPr>
        </p:nvSpPr>
        <p:spPr/>
        <p:txBody>
          <a:bodyPr/>
          <a:lstStyle>
            <a:lvl1pPr>
              <a:defRPr/>
            </a:lvl1pPr>
          </a:lstStyle>
          <a:p>
            <a:fld id="{054BA90E-3E3C-49D9-8311-E0BA16F93E19}" type="slidenum">
              <a:rPr lang="en-US" altLang="zh-CN"/>
              <a:pPr/>
              <a:t>‹#›</a:t>
            </a:fld>
            <a:endParaRPr lang="en-US" altLang="zh-CN"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CN" dirty="0"/>
          </a:p>
        </p:txBody>
      </p:sp>
      <p:sp>
        <p:nvSpPr>
          <p:cNvPr id="6" name="Footer Placeholder 5"/>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7" name="Slide Number Placeholder 6"/>
          <p:cNvSpPr>
            <a:spLocks noGrp="1"/>
          </p:cNvSpPr>
          <p:nvPr>
            <p:ph type="sldNum" sz="quarter" idx="12"/>
          </p:nvPr>
        </p:nvSpPr>
        <p:spPr/>
        <p:txBody>
          <a:bodyPr/>
          <a:lstStyle>
            <a:lvl1pPr>
              <a:defRPr/>
            </a:lvl1pPr>
          </a:lstStyle>
          <a:p>
            <a:fld id="{92123B6C-25C9-4C5E-9920-6B626933E0EA}" type="slidenum">
              <a:rPr lang="en-US" altLang="zh-CN"/>
              <a:pPr/>
              <a:t>‹#›</a:t>
            </a:fld>
            <a:endParaRPr lang="en-US" altLang="zh-CN"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CN" dirty="0"/>
          </a:p>
        </p:txBody>
      </p:sp>
      <p:sp>
        <p:nvSpPr>
          <p:cNvPr id="6" name="Footer Placeholder 5"/>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7" name="Slide Number Placeholder 6"/>
          <p:cNvSpPr>
            <a:spLocks noGrp="1"/>
          </p:cNvSpPr>
          <p:nvPr>
            <p:ph type="sldNum" sz="quarter" idx="12"/>
          </p:nvPr>
        </p:nvSpPr>
        <p:spPr/>
        <p:txBody>
          <a:bodyPr/>
          <a:lstStyle>
            <a:lvl1pPr>
              <a:defRPr/>
            </a:lvl1pPr>
          </a:lstStyle>
          <a:p>
            <a:fld id="{01719B72-FD9D-412A-82C4-F511435AB71A}" type="slidenum">
              <a:rPr lang="en-US" altLang="zh-CN"/>
              <a:pPr/>
              <a:t>‹#›</a:t>
            </a:fld>
            <a:endParaRPr lang="en-US" altLang="zh-CN"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zh-CN" dirty="0"/>
          </a:p>
        </p:txBody>
      </p:sp>
      <p:sp>
        <p:nvSpPr>
          <p:cNvPr id="5" name="Footer Placeholder 4"/>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6" name="Slide Number Placeholder 5"/>
          <p:cNvSpPr>
            <a:spLocks noGrp="1"/>
          </p:cNvSpPr>
          <p:nvPr>
            <p:ph type="sldNum" sz="quarter" idx="12"/>
          </p:nvPr>
        </p:nvSpPr>
        <p:spPr/>
        <p:txBody>
          <a:bodyPr/>
          <a:lstStyle>
            <a:lvl1pPr>
              <a:defRPr/>
            </a:lvl1pPr>
          </a:lstStyle>
          <a:p>
            <a:fld id="{8F58C533-135B-4809-9C4A-D11F3013DC29}" type="slidenum">
              <a:rPr lang="en-US" altLang="zh-CN"/>
              <a:pPr/>
              <a:t>‹#›</a:t>
            </a:fld>
            <a:endParaRPr lang="en-US" altLang="zh-CN"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zh-CN" dirty="0"/>
          </a:p>
        </p:txBody>
      </p:sp>
      <p:sp>
        <p:nvSpPr>
          <p:cNvPr id="5" name="Footer Placeholder 4"/>
          <p:cNvSpPr>
            <a:spLocks noGrp="1"/>
          </p:cNvSpPr>
          <p:nvPr>
            <p:ph type="ftr" sz="quarter" idx="11"/>
          </p:nvPr>
        </p:nvSpPr>
        <p:spPr/>
        <p:txBody>
          <a:bodyPr/>
          <a:lstStyle>
            <a:lvl1pPr>
              <a:defRPr/>
            </a:lvl1pPr>
          </a:lstStyle>
          <a:p>
            <a:r>
              <a:rPr lang="en-US" altLang="zh-CN" dirty="0" smtClean="0"/>
              <a:t>AI - Dr. Divyakant Meva</a:t>
            </a:r>
            <a:endParaRPr lang="en-US" altLang="zh-CN" dirty="0"/>
          </a:p>
        </p:txBody>
      </p:sp>
      <p:sp>
        <p:nvSpPr>
          <p:cNvPr id="6" name="Slide Number Placeholder 5"/>
          <p:cNvSpPr>
            <a:spLocks noGrp="1"/>
          </p:cNvSpPr>
          <p:nvPr>
            <p:ph type="sldNum" sz="quarter" idx="12"/>
          </p:nvPr>
        </p:nvSpPr>
        <p:spPr/>
        <p:txBody>
          <a:bodyPr/>
          <a:lstStyle>
            <a:lvl1pPr>
              <a:defRPr/>
            </a:lvl1pPr>
          </a:lstStyle>
          <a:p>
            <a:fld id="{1BCA1895-F799-4952-B339-483C8E5E5ACA}" type="slidenum">
              <a:rPr lang="en-US" altLang="zh-CN"/>
              <a:pPr/>
              <a:t>‹#›</a:t>
            </a:fld>
            <a:endParaRPr lang="en-US" altLang="zh-C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3"/>
          <p:cNvSpPr>
            <a:spLocks noChangeArrowheads="1"/>
          </p:cNvSpPr>
          <p:nvPr/>
        </p:nvSpPr>
        <p:spPr bwMode="auto">
          <a:xfrm>
            <a:off x="0" y="5943600"/>
            <a:ext cx="9153525" cy="1066800"/>
          </a:xfrm>
          <a:custGeom>
            <a:avLst/>
            <a:gdLst>
              <a:gd name="T0" fmla="*/ 0 w 9154274"/>
              <a:gd name="T1" fmla="*/ 1711324 h 3392193"/>
              <a:gd name="T2" fmla="*/ 9144000 w 9154274"/>
              <a:gd name="T3" fmla="*/ 1094402 h 3392193"/>
              <a:gd name="T4" fmla="*/ 9154274 w 9154274"/>
              <a:gd name="T5" fmla="*/ 3010571 h 3392193"/>
              <a:gd name="T6" fmla="*/ 0 w 9154274"/>
              <a:gd name="T7" fmla="*/ 2945039 h 3392193"/>
              <a:gd name="T8" fmla="*/ 0 w 9154274"/>
              <a:gd name="T9" fmla="*/ 1711324 h 3392193"/>
              <a:gd name="T10" fmla="*/ 0 60000 65536"/>
              <a:gd name="T11" fmla="*/ 0 60000 65536"/>
              <a:gd name="T12" fmla="*/ 0 60000 65536"/>
              <a:gd name="T13" fmla="*/ 0 60000 65536"/>
              <a:gd name="T14" fmla="*/ 0 60000 65536"/>
              <a:gd name="T15" fmla="*/ 0 w 9154274"/>
              <a:gd name="T16" fmla="*/ 0 h 3392193"/>
              <a:gd name="T17" fmla="*/ 9154274 w 9154274"/>
              <a:gd name="T18" fmla="*/ 3392193 h 3392193"/>
            </a:gdLst>
            <a:ahLst/>
            <a:cxnLst>
              <a:cxn ang="T10">
                <a:pos x="T0" y="T1"/>
              </a:cxn>
              <a:cxn ang="T11">
                <a:pos x="T2" y="T3"/>
              </a:cxn>
              <a:cxn ang="T12">
                <a:pos x="T4" y="T5"/>
              </a:cxn>
              <a:cxn ang="T13">
                <a:pos x="T6" y="T7"/>
              </a:cxn>
              <a:cxn ang="T14">
                <a:pos x="T8" y="T9"/>
              </a:cxn>
            </a:cxnLst>
            <a:rect l="T15" t="T16" r="T17" b="T18"/>
            <a:pathLst/>
          </a:custGeom>
          <a:solidFill>
            <a:srgbClr val="59160A"/>
          </a:solidFill>
          <a:ln w="9525">
            <a:noFill/>
            <a:miter lim="800000"/>
            <a:headEnd/>
            <a:tailEnd/>
          </a:ln>
        </p:spPr>
        <p:txBody>
          <a:bodyPr/>
          <a:lstStyle/>
          <a:p>
            <a:endParaRPr lang="en-US" sz="1800" dirty="0">
              <a:latin typeface="Calibri" pitchFamily="34" charset="0"/>
              <a:cs typeface="Calibri" pitchFamily="34" charset="0"/>
              <a:sym typeface="Calibri" pitchFamily="34" charset="0"/>
            </a:endParaRPr>
          </a:p>
        </p:txBody>
      </p:sp>
      <p:sp>
        <p:nvSpPr>
          <p:cNvPr id="1027" name="Freeform 9"/>
          <p:cNvSpPr>
            <a:spLocks noChangeArrowheads="1"/>
          </p:cNvSpPr>
          <p:nvPr/>
        </p:nvSpPr>
        <p:spPr bwMode="auto">
          <a:xfrm flipV="1">
            <a:off x="0" y="3048000"/>
            <a:ext cx="8839200" cy="3429000"/>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DF4D3"/>
          </a:solidFill>
          <a:ln w="9525">
            <a:noFill/>
            <a:miter lim="800000"/>
            <a:headEnd/>
            <a:tailEnd/>
          </a:ln>
        </p:spPr>
        <p:txBody>
          <a:bodyPr/>
          <a:lstStyle/>
          <a:p>
            <a:endParaRPr lang="en-US" sz="1800" dirty="0">
              <a:latin typeface="Calibri" pitchFamily="34" charset="0"/>
              <a:cs typeface="Calibri" pitchFamily="34" charset="0"/>
              <a:sym typeface="Calibri" pitchFamily="34" charset="0"/>
            </a:endParaRPr>
          </a:p>
        </p:txBody>
      </p:sp>
      <p:sp>
        <p:nvSpPr>
          <p:cNvPr id="1028" name="Freeform 9"/>
          <p:cNvSpPr>
            <a:spLocks noChangeArrowheads="1"/>
          </p:cNvSpPr>
          <p:nvPr/>
        </p:nvSpPr>
        <p:spPr bwMode="auto">
          <a:xfrm flipH="1">
            <a:off x="1143000" y="-758825"/>
            <a:ext cx="8001000" cy="2587625"/>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9E17F"/>
          </a:solidFill>
          <a:ln w="9525">
            <a:noFill/>
            <a:miter lim="800000"/>
            <a:headEnd/>
            <a:tailEnd/>
          </a:ln>
        </p:spPr>
        <p:txBody>
          <a:bodyPr/>
          <a:lstStyle/>
          <a:p>
            <a:endParaRPr lang="en-US" sz="1800" dirty="0">
              <a:latin typeface="Calibri" pitchFamily="34" charset="0"/>
              <a:cs typeface="Calibri" pitchFamily="34" charset="0"/>
              <a:sym typeface="Calibri" pitchFamily="34" charset="0"/>
            </a:endParaRPr>
          </a:p>
        </p:txBody>
      </p:sp>
      <p:sp>
        <p:nvSpPr>
          <p:cNvPr id="1029" name="Freeform 8"/>
          <p:cNvSpPr>
            <a:spLocks noChangeArrowheads="1"/>
          </p:cNvSpPr>
          <p:nvPr/>
        </p:nvSpPr>
        <p:spPr bwMode="auto">
          <a:xfrm flipH="1">
            <a:off x="1600200" y="-758825"/>
            <a:ext cx="7543800" cy="2435225"/>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5CD2D"/>
          </a:solidFill>
          <a:ln w="9525">
            <a:noFill/>
            <a:miter lim="800000"/>
            <a:headEnd/>
            <a:tailEnd/>
          </a:ln>
        </p:spPr>
        <p:txBody>
          <a:bodyPr/>
          <a:lstStyle/>
          <a:p>
            <a:endParaRPr lang="en-US" sz="1800" dirty="0">
              <a:latin typeface="Calibri" pitchFamily="34" charset="0"/>
              <a:cs typeface="Calibri" pitchFamily="34" charset="0"/>
              <a:sym typeface="Calibri" pitchFamily="34" charset="0"/>
            </a:endParaRPr>
          </a:p>
        </p:txBody>
      </p:sp>
      <p:sp>
        <p:nvSpPr>
          <p:cNvPr id="1030" name="Freeform 8"/>
          <p:cNvSpPr>
            <a:spLocks noChangeArrowheads="1"/>
          </p:cNvSpPr>
          <p:nvPr/>
        </p:nvSpPr>
        <p:spPr bwMode="auto">
          <a:xfrm flipV="1">
            <a:off x="0" y="3021013"/>
            <a:ext cx="8334375" cy="3227387"/>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5CD2D">
              <a:alpha val="53999"/>
            </a:srgbClr>
          </a:solidFill>
          <a:ln w="9525">
            <a:noFill/>
            <a:miter lim="800000"/>
            <a:headEnd/>
            <a:tailEnd/>
          </a:ln>
        </p:spPr>
        <p:txBody>
          <a:bodyPr/>
          <a:lstStyle/>
          <a:p>
            <a:endParaRPr lang="en-US" sz="1800" dirty="0">
              <a:latin typeface="Calibri" pitchFamily="34" charset="0"/>
              <a:cs typeface="Calibri" pitchFamily="34" charset="0"/>
              <a:sym typeface="Calibri" pitchFamily="34" charset="0"/>
            </a:endParaRPr>
          </a:p>
        </p:txBody>
      </p:sp>
      <p:sp>
        <p:nvSpPr>
          <p:cNvPr id="1031" name="Rectangle 7"/>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smtClean="0">
                <a:sym typeface="Calibri" pitchFamily="34" charset="0"/>
              </a:rPr>
              <a:t>单击此处编辑母版标题样式</a:t>
            </a:r>
          </a:p>
        </p:txBody>
      </p:sp>
      <p:sp>
        <p:nvSpPr>
          <p:cNvPr id="1032" name="Rectangle 8"/>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smtClean="0">
                <a:sym typeface="Calibri" pitchFamily="34" charset="0"/>
              </a:rPr>
              <a:t>单击此处编辑母版文本样式</a:t>
            </a:r>
          </a:p>
          <a:p>
            <a:pPr lvl="1"/>
            <a:r>
              <a:rPr lang="zh-CN" smtClean="0">
                <a:sym typeface="Calibri" pitchFamily="34" charset="0"/>
              </a:rPr>
              <a:t>第二级</a:t>
            </a:r>
          </a:p>
          <a:p>
            <a:pPr lvl="2"/>
            <a:r>
              <a:rPr lang="zh-CN" smtClean="0">
                <a:sym typeface="Calibri" pitchFamily="34" charset="0"/>
              </a:rPr>
              <a:t>第三级</a:t>
            </a:r>
          </a:p>
          <a:p>
            <a:pPr lvl="3"/>
            <a:r>
              <a:rPr lang="zh-CN" smtClean="0">
                <a:sym typeface="Calibri" pitchFamily="34" charset="0"/>
              </a:rPr>
              <a:t>第四级</a:t>
            </a:r>
          </a:p>
          <a:p>
            <a:pPr lvl="4"/>
            <a:r>
              <a:rPr lang="zh-CN" smtClean="0">
                <a:sym typeface="Calibri" pitchFamily="34" charset="0"/>
              </a:rPr>
              <a:t>第五级</a:t>
            </a: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dt="0"/>
  <p:txStyles>
    <p:titleStyle>
      <a:lvl1pPr marL="914400" indent="-914400" algn="l" rtl="0" eaLnBrk="1" fontAlgn="base" hangingPunct="1">
        <a:spcBef>
          <a:spcPct val="0"/>
        </a:spcBef>
        <a:spcAft>
          <a:spcPct val="0"/>
        </a:spcAft>
        <a:defRPr sz="3200" b="1">
          <a:solidFill>
            <a:srgbClr val="59160A"/>
          </a:solidFill>
          <a:latin typeface="+mj-lt"/>
          <a:ea typeface="+mj-ea"/>
          <a:cs typeface="+mj-cs"/>
          <a:sym typeface="Calibri" pitchFamily="34" charset="0"/>
        </a:defRPr>
      </a:lvl1pPr>
      <a:lvl2pPr marL="9144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2pPr>
      <a:lvl3pPr marL="9144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3pPr>
      <a:lvl4pPr marL="9144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4pPr>
      <a:lvl5pPr marL="9144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5pPr>
      <a:lvl6pPr marL="13716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6pPr>
      <a:lvl7pPr marL="18288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7pPr>
      <a:lvl8pPr marL="22860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8pPr>
      <a:lvl9pPr marL="27432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9pPr>
    </p:titleStyle>
    <p:bodyStyle>
      <a:lvl1pPr marL="342900" indent="-342900" algn="l" rtl="0" eaLnBrk="1" fontAlgn="base" hangingPunct="1">
        <a:spcBef>
          <a:spcPct val="20000"/>
        </a:spcBef>
        <a:spcAft>
          <a:spcPct val="0"/>
        </a:spcAft>
        <a:defRPr sz="2400">
          <a:solidFill>
            <a:srgbClr val="862110"/>
          </a:solidFill>
          <a:latin typeface="+mn-lt"/>
          <a:ea typeface="+mn-ea"/>
          <a:cs typeface="+mn-cs"/>
          <a:sym typeface="Calibri" pitchFamily="34" charset="0"/>
        </a:defRPr>
      </a:lvl1pPr>
      <a:lvl2pPr marL="742950" indent="-285750" algn="l" rtl="0" eaLnBrk="1" fontAlgn="base" hangingPunct="1">
        <a:spcBef>
          <a:spcPct val="20000"/>
        </a:spcBef>
        <a:spcAft>
          <a:spcPct val="0"/>
        </a:spcAft>
        <a:buFont typeface="Arial" pitchFamily="34" charset="0"/>
        <a:buChar char="–"/>
        <a:defRPr sz="2000">
          <a:solidFill>
            <a:schemeClr val="tx1"/>
          </a:solidFill>
          <a:latin typeface="+mn-lt"/>
          <a:ea typeface="+mn-ea"/>
          <a:sym typeface="Calibri" pitchFamily="34" charset="0"/>
        </a:defRPr>
      </a:lvl2pPr>
      <a:lvl3pPr marL="1143000" indent="-228600" algn="l" rtl="0" eaLnBrk="1" fontAlgn="base" hangingPunct="1">
        <a:spcBef>
          <a:spcPct val="20000"/>
        </a:spcBef>
        <a:spcAft>
          <a:spcPct val="0"/>
        </a:spcAft>
        <a:buFont typeface="Arial" pitchFamily="34" charset="0"/>
        <a:buChar char="•"/>
        <a:defRPr>
          <a:solidFill>
            <a:schemeClr val="tx1"/>
          </a:solidFill>
          <a:latin typeface="+mn-lt"/>
          <a:ea typeface="+mn-ea"/>
          <a:sym typeface="Calibri" pitchFamily="34" charset="0"/>
        </a:defRPr>
      </a:lvl3pPr>
      <a:lvl4pPr marL="1600200" indent="-228600" algn="l" rtl="0" eaLnBrk="1" fontAlgn="base" hangingPunct="1">
        <a:spcBef>
          <a:spcPct val="20000"/>
        </a:spcBef>
        <a:spcAft>
          <a:spcPct val="0"/>
        </a:spcAft>
        <a:buFont typeface="Arial" pitchFamily="34" charset="0"/>
        <a:buChar char="–"/>
        <a:defRPr sz="1600">
          <a:solidFill>
            <a:schemeClr val="tx1"/>
          </a:solidFill>
          <a:latin typeface="+mn-lt"/>
          <a:ea typeface="+mn-ea"/>
          <a:sym typeface="Calibri" pitchFamily="34" charset="0"/>
        </a:defRPr>
      </a:lvl4pPr>
      <a:lvl5pPr marL="2057400" indent="-228600" algn="l" rtl="0" eaLnBrk="1" fontAlgn="base" hangingPunct="1">
        <a:spcBef>
          <a:spcPct val="20000"/>
        </a:spcBef>
        <a:spcAft>
          <a:spcPct val="0"/>
        </a:spcAft>
        <a:buFont typeface="Arial" pitchFamily="34" charset="0"/>
        <a:buChar char="»"/>
        <a:defRPr sz="1600">
          <a:solidFill>
            <a:schemeClr val="tx1"/>
          </a:solidFill>
          <a:latin typeface="+mn-lt"/>
          <a:ea typeface="+mn-ea"/>
          <a:sym typeface="Calibri" pitchFamily="34" charset="0"/>
        </a:defRPr>
      </a:lvl5pPr>
      <a:lvl6pPr marL="2514600" indent="-228600" algn="l" rtl="0" eaLnBrk="1" fontAlgn="base" hangingPunct="1">
        <a:spcBef>
          <a:spcPct val="20000"/>
        </a:spcBef>
        <a:spcAft>
          <a:spcPct val="0"/>
        </a:spcAft>
        <a:buFont typeface="Arial" pitchFamily="34" charset="0"/>
        <a:buChar char="»"/>
        <a:defRPr sz="1600">
          <a:solidFill>
            <a:schemeClr val="tx1"/>
          </a:solidFill>
          <a:latin typeface="+mn-lt"/>
          <a:ea typeface="+mn-ea"/>
          <a:sym typeface="Calibri" pitchFamily="34" charset="0"/>
        </a:defRPr>
      </a:lvl6pPr>
      <a:lvl7pPr marL="2971800" indent="-228600" algn="l" rtl="0" eaLnBrk="1" fontAlgn="base" hangingPunct="1">
        <a:spcBef>
          <a:spcPct val="20000"/>
        </a:spcBef>
        <a:spcAft>
          <a:spcPct val="0"/>
        </a:spcAft>
        <a:buFont typeface="Arial" pitchFamily="34" charset="0"/>
        <a:buChar char="»"/>
        <a:defRPr sz="1600">
          <a:solidFill>
            <a:schemeClr val="tx1"/>
          </a:solidFill>
          <a:latin typeface="+mn-lt"/>
          <a:ea typeface="+mn-ea"/>
          <a:sym typeface="Calibri" pitchFamily="34" charset="0"/>
        </a:defRPr>
      </a:lvl7pPr>
      <a:lvl8pPr marL="3429000" indent="-228600" algn="l" rtl="0" eaLnBrk="1" fontAlgn="base" hangingPunct="1">
        <a:spcBef>
          <a:spcPct val="20000"/>
        </a:spcBef>
        <a:spcAft>
          <a:spcPct val="0"/>
        </a:spcAft>
        <a:buFont typeface="Arial" pitchFamily="34" charset="0"/>
        <a:buChar char="»"/>
        <a:defRPr sz="1600">
          <a:solidFill>
            <a:schemeClr val="tx1"/>
          </a:solidFill>
          <a:latin typeface="+mn-lt"/>
          <a:ea typeface="+mn-ea"/>
          <a:sym typeface="Calibri" pitchFamily="34" charset="0"/>
        </a:defRPr>
      </a:lvl8pPr>
      <a:lvl9pPr marL="3886200" indent="-228600" algn="l" rtl="0" eaLnBrk="1" fontAlgn="base" hangingPunct="1">
        <a:spcBef>
          <a:spcPct val="20000"/>
        </a:spcBef>
        <a:spcAft>
          <a:spcPct val="0"/>
        </a:spcAft>
        <a:buFont typeface="Arial" pitchFamily="34" charset="0"/>
        <a:buChar char="»"/>
        <a:defRPr sz="1600">
          <a:solidFill>
            <a:schemeClr val="tx1"/>
          </a:solidFill>
          <a:latin typeface="+mn-lt"/>
          <a:ea typeface="+mn-ea"/>
          <a:sym typeface="Calibri"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3075"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307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zh-CN" dirty="0"/>
          </a:p>
        </p:txBody>
      </p:sp>
      <p:sp>
        <p:nvSpPr>
          <p:cNvPr id="307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r>
              <a:rPr lang="en-US" altLang="zh-CN" dirty="0" smtClean="0"/>
              <a:t>AI - Dr. Divyakant Meva</a:t>
            </a:r>
            <a:endParaRPr lang="en-US" altLang="zh-CN" dirty="0"/>
          </a:p>
        </p:txBody>
      </p:sp>
      <p:sp>
        <p:nvSpPr>
          <p:cNvPr id="307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75F598B1-3DE6-4964-8FFE-11882F3C65FE}" type="slidenum">
              <a:rPr lang="en-US" altLang="zh-CN"/>
              <a:pPr/>
              <a:t>‹#›</a:t>
            </a:fld>
            <a:endParaRPr lang="en-US" altLang="zh-CN" dirty="0"/>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ea typeface="宋体" pitchFamily="2" charset="-122"/>
        </a:defRPr>
      </a:lvl2pPr>
      <a:lvl3pPr algn="ctr" rtl="0" eaLnBrk="1" fontAlgn="base" hangingPunct="1">
        <a:spcBef>
          <a:spcPct val="0"/>
        </a:spcBef>
        <a:spcAft>
          <a:spcPct val="0"/>
        </a:spcAft>
        <a:defRPr sz="4400">
          <a:solidFill>
            <a:schemeClr val="tx2"/>
          </a:solidFill>
          <a:latin typeface="Arial" pitchFamily="34" charset="0"/>
          <a:ea typeface="宋体" pitchFamily="2" charset="-122"/>
        </a:defRPr>
      </a:lvl3pPr>
      <a:lvl4pPr algn="ctr" rtl="0" eaLnBrk="1" fontAlgn="base" hangingPunct="1">
        <a:spcBef>
          <a:spcPct val="0"/>
        </a:spcBef>
        <a:spcAft>
          <a:spcPct val="0"/>
        </a:spcAft>
        <a:defRPr sz="4400">
          <a:solidFill>
            <a:schemeClr val="tx2"/>
          </a:solidFill>
          <a:latin typeface="Arial" pitchFamily="34" charset="0"/>
          <a:ea typeface="宋体" pitchFamily="2" charset="-122"/>
        </a:defRPr>
      </a:lvl4pPr>
      <a:lvl5pPr algn="ctr" rtl="0" eaLnBrk="1" fontAlgn="base" hangingPunct="1">
        <a:spcBef>
          <a:spcPct val="0"/>
        </a:spcBef>
        <a:spcAft>
          <a:spcPct val="0"/>
        </a:spcAft>
        <a:defRPr sz="44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dirty="0"/>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r>
              <a:rPr lang="en-US" dirty="0" smtClean="0"/>
              <a:t>AI - Dr. Divyakant Meva</a:t>
            </a:r>
            <a:endParaRPr lang="en-US" dirty="0"/>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1F7FF51D-CF0D-4EF8-82A2-8725CA1306FF}" type="slidenum">
              <a:rPr lang="zh-CN" altLang="en-US"/>
              <a:pPr/>
              <a:t>‹#›</a:t>
            </a:fld>
            <a:endParaRPr lang="en-US" dirty="0"/>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ea typeface="SimHei" pitchFamily="49" charset="-122"/>
        </a:defRPr>
      </a:lvl2pPr>
      <a:lvl3pPr algn="ctr" rtl="0" eaLnBrk="1" fontAlgn="base" hangingPunct="1">
        <a:spcBef>
          <a:spcPct val="0"/>
        </a:spcBef>
        <a:spcAft>
          <a:spcPct val="0"/>
        </a:spcAft>
        <a:defRPr sz="4400">
          <a:solidFill>
            <a:schemeClr val="tx2"/>
          </a:solidFill>
          <a:latin typeface="Arial" pitchFamily="34" charset="0"/>
          <a:ea typeface="SimHei" pitchFamily="49" charset="-122"/>
        </a:defRPr>
      </a:lvl3pPr>
      <a:lvl4pPr algn="ctr" rtl="0" eaLnBrk="1" fontAlgn="base" hangingPunct="1">
        <a:spcBef>
          <a:spcPct val="0"/>
        </a:spcBef>
        <a:spcAft>
          <a:spcPct val="0"/>
        </a:spcAft>
        <a:defRPr sz="4400">
          <a:solidFill>
            <a:schemeClr val="tx2"/>
          </a:solidFill>
          <a:latin typeface="Arial" pitchFamily="34" charset="0"/>
          <a:ea typeface="SimHei" pitchFamily="49" charset="-122"/>
        </a:defRPr>
      </a:lvl4pPr>
      <a:lvl5pPr algn="ctr" rtl="0" eaLnBrk="1" fontAlgn="base" hangingPunct="1">
        <a:spcBef>
          <a:spcPct val="0"/>
        </a:spcBef>
        <a:spcAft>
          <a:spcPct val="0"/>
        </a:spcAft>
        <a:defRPr sz="4400">
          <a:solidFill>
            <a:schemeClr val="tx2"/>
          </a:solidFill>
          <a:latin typeface="Arial" pitchFamily="34" charset="0"/>
          <a:ea typeface="SimHei" pitchFamily="49" charset="-122"/>
        </a:defRPr>
      </a:lvl5pPr>
      <a:lvl6pPr marL="457200" algn="ctr" rtl="0" eaLnBrk="1" fontAlgn="base" hangingPunct="1">
        <a:spcBef>
          <a:spcPct val="0"/>
        </a:spcBef>
        <a:spcAft>
          <a:spcPct val="0"/>
        </a:spcAft>
        <a:defRPr sz="4400">
          <a:solidFill>
            <a:schemeClr val="tx2"/>
          </a:solidFill>
          <a:latin typeface="Arial" pitchFamily="34" charset="0"/>
          <a:ea typeface="SimHei" pitchFamily="49" charset="-122"/>
        </a:defRPr>
      </a:lvl6pPr>
      <a:lvl7pPr marL="914400" algn="ctr" rtl="0" eaLnBrk="1" fontAlgn="base" hangingPunct="1">
        <a:spcBef>
          <a:spcPct val="0"/>
        </a:spcBef>
        <a:spcAft>
          <a:spcPct val="0"/>
        </a:spcAft>
        <a:defRPr sz="4400">
          <a:solidFill>
            <a:schemeClr val="tx2"/>
          </a:solidFill>
          <a:latin typeface="Arial" pitchFamily="34" charset="0"/>
          <a:ea typeface="SimHei" pitchFamily="49" charset="-122"/>
        </a:defRPr>
      </a:lvl7pPr>
      <a:lvl8pPr marL="1371600" algn="ctr" rtl="0" eaLnBrk="1" fontAlgn="base" hangingPunct="1">
        <a:spcBef>
          <a:spcPct val="0"/>
        </a:spcBef>
        <a:spcAft>
          <a:spcPct val="0"/>
        </a:spcAft>
        <a:defRPr sz="4400">
          <a:solidFill>
            <a:schemeClr val="tx2"/>
          </a:solidFill>
          <a:latin typeface="Arial" pitchFamily="34" charset="0"/>
          <a:ea typeface="SimHei" pitchFamily="49" charset="-122"/>
        </a:defRPr>
      </a:lvl8pPr>
      <a:lvl9pPr marL="1828800" algn="ctr" rtl="0" eaLnBrk="1" fontAlgn="base" hangingPunct="1">
        <a:spcBef>
          <a:spcPct val="0"/>
        </a:spcBef>
        <a:spcAft>
          <a:spcPct val="0"/>
        </a:spcAft>
        <a:defRPr sz="4400">
          <a:solidFill>
            <a:schemeClr val="tx2"/>
          </a:solidFill>
          <a:latin typeface="Arial" pitchFamily="34" charset="0"/>
          <a:ea typeface="SimHei" pitchFamily="49"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3075"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307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zh-CN" dirty="0"/>
          </a:p>
        </p:txBody>
      </p:sp>
      <p:sp>
        <p:nvSpPr>
          <p:cNvPr id="307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r>
              <a:rPr lang="en-US" altLang="zh-CN" dirty="0" smtClean="0"/>
              <a:t>AI - Dr. Divyakant Meva</a:t>
            </a:r>
            <a:endParaRPr lang="en-US" altLang="zh-CN" dirty="0"/>
          </a:p>
        </p:txBody>
      </p:sp>
      <p:sp>
        <p:nvSpPr>
          <p:cNvPr id="307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1AC048A0-514F-4F64-8D81-4BC23632203A}" type="slidenum">
              <a:rPr lang="en-US" altLang="zh-CN"/>
              <a:pPr/>
              <a:t>‹#›</a:t>
            </a:fld>
            <a:endParaRPr lang="en-US" altLang="zh-CN"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ea typeface="宋体" pitchFamily="2" charset="-122"/>
        </a:defRPr>
      </a:lvl2pPr>
      <a:lvl3pPr algn="ctr" rtl="0" eaLnBrk="1" fontAlgn="base" hangingPunct="1">
        <a:spcBef>
          <a:spcPct val="0"/>
        </a:spcBef>
        <a:spcAft>
          <a:spcPct val="0"/>
        </a:spcAft>
        <a:defRPr sz="4400">
          <a:solidFill>
            <a:schemeClr val="tx2"/>
          </a:solidFill>
          <a:latin typeface="Arial" pitchFamily="34" charset="0"/>
          <a:ea typeface="宋体" pitchFamily="2" charset="-122"/>
        </a:defRPr>
      </a:lvl3pPr>
      <a:lvl4pPr algn="ctr" rtl="0" eaLnBrk="1" fontAlgn="base" hangingPunct="1">
        <a:spcBef>
          <a:spcPct val="0"/>
        </a:spcBef>
        <a:spcAft>
          <a:spcPct val="0"/>
        </a:spcAft>
        <a:defRPr sz="4400">
          <a:solidFill>
            <a:schemeClr val="tx2"/>
          </a:solidFill>
          <a:latin typeface="Arial" pitchFamily="34" charset="0"/>
          <a:ea typeface="宋体" pitchFamily="2" charset="-122"/>
        </a:defRPr>
      </a:lvl4pPr>
      <a:lvl5pPr algn="ctr" rtl="0" eaLnBrk="1" fontAlgn="base" hangingPunct="1">
        <a:spcBef>
          <a:spcPct val="0"/>
        </a:spcBef>
        <a:spcAft>
          <a:spcPct val="0"/>
        </a:spcAft>
        <a:defRPr sz="44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14401"/>
            <a:ext cx="7772400" cy="1295399"/>
          </a:xfrm>
        </p:spPr>
        <p:txBody>
          <a:bodyPr>
            <a:normAutofit/>
          </a:bodyPr>
          <a:lstStyle/>
          <a:p>
            <a:pPr algn="l"/>
            <a:r>
              <a:rPr lang="en-US" sz="4000" dirty="0" smtClean="0">
                <a:latin typeface="Cambria" pitchFamily="18" charset="0"/>
              </a:rPr>
              <a:t>Unit  5- Lecture 32</a:t>
            </a:r>
            <a:endParaRPr lang="en-US" sz="4000" dirty="0">
              <a:latin typeface="Cambria" pitchFamily="18" charset="0"/>
            </a:endParaRPr>
          </a:p>
        </p:txBody>
      </p:sp>
      <p:sp>
        <p:nvSpPr>
          <p:cNvPr id="3" name="Subtitle 2"/>
          <p:cNvSpPr>
            <a:spLocks noGrp="1"/>
          </p:cNvSpPr>
          <p:nvPr>
            <p:ph type="subTitle" idx="1"/>
          </p:nvPr>
        </p:nvSpPr>
        <p:spPr>
          <a:xfrm>
            <a:off x="685800" y="2209801"/>
            <a:ext cx="8077200" cy="2057399"/>
          </a:xfrm>
        </p:spPr>
        <p:txBody>
          <a:bodyPr>
            <a:normAutofit/>
          </a:bodyPr>
          <a:lstStyle/>
          <a:p>
            <a:pPr>
              <a:lnSpc>
                <a:spcPct val="130000"/>
              </a:lnSpc>
              <a:buFont typeface="Arial" pitchFamily="34" charset="0"/>
              <a:buChar char="•"/>
            </a:pPr>
            <a:r>
              <a:rPr lang="en-US" sz="2200" dirty="0" smtClean="0">
                <a:latin typeface="Cambria" pitchFamily="18" charset="0"/>
              </a:rPr>
              <a:t>  Introduction</a:t>
            </a:r>
          </a:p>
          <a:p>
            <a:pPr>
              <a:lnSpc>
                <a:spcPct val="130000"/>
              </a:lnSpc>
              <a:buFont typeface="Arial" pitchFamily="34" charset="0"/>
              <a:buChar char="•"/>
            </a:pPr>
            <a:r>
              <a:rPr lang="en-US" sz="2200" dirty="0" smtClean="0">
                <a:latin typeface="Cambria" pitchFamily="18" charset="0"/>
              </a:rPr>
              <a:t>  How brain works</a:t>
            </a:r>
          </a:p>
          <a:p>
            <a:pPr>
              <a:lnSpc>
                <a:spcPct val="130000"/>
              </a:lnSpc>
              <a:buFont typeface="Arial" pitchFamily="34" charset="0"/>
              <a:buChar char="•"/>
            </a:pPr>
            <a:r>
              <a:rPr lang="en-US" sz="2200" dirty="0" smtClean="0">
                <a:latin typeface="Cambria" pitchFamily="18" charset="0"/>
              </a:rPr>
              <a:t>  Neural networks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447800"/>
            <a:ext cx="8229600" cy="4678363"/>
          </a:xfrm>
        </p:spPr>
        <p:txBody>
          <a:bodyPr/>
          <a:lstStyle/>
          <a:p>
            <a:r>
              <a:rPr lang="en-US" sz="2200" dirty="0" smtClean="0"/>
              <a:t>Neural networks may provide a model for massively parallel computation that is more </a:t>
            </a:r>
            <a:r>
              <a:rPr lang="en-US" sz="2200" dirty="0" smtClean="0"/>
              <a:t>successful than </a:t>
            </a:r>
            <a:r>
              <a:rPr lang="en-US" sz="2200" dirty="0" smtClean="0"/>
              <a:t>the approach of "parallelizing" traditional serial </a:t>
            </a:r>
            <a:r>
              <a:rPr lang="en-US" sz="2200" dirty="0" smtClean="0"/>
              <a:t>algorithms.</a:t>
            </a:r>
          </a:p>
          <a:p>
            <a:r>
              <a:rPr lang="en-US" sz="2200" dirty="0" smtClean="0"/>
              <a:t>Brains are more fault-tolerant than computers</a:t>
            </a:r>
            <a:r>
              <a:rPr lang="en-US" sz="2200" dirty="0" smtClean="0"/>
              <a:t>.</a:t>
            </a:r>
          </a:p>
          <a:p>
            <a:r>
              <a:rPr lang="en-US" sz="2200" dirty="0" smtClean="0"/>
              <a:t>A hardware error that flips a single </a:t>
            </a:r>
            <a:r>
              <a:rPr lang="en-US" sz="2200" dirty="0" smtClean="0"/>
              <a:t>bit can </a:t>
            </a:r>
            <a:r>
              <a:rPr lang="en-US" sz="2200" dirty="0" smtClean="0"/>
              <a:t>doom an entire computation, but brain cells die all the time with no ill effect to the </a:t>
            </a:r>
            <a:r>
              <a:rPr lang="en-US" sz="2200" dirty="0" smtClean="0"/>
              <a:t> overall functioning </a:t>
            </a:r>
            <a:r>
              <a:rPr lang="en-US" sz="2200" dirty="0" smtClean="0"/>
              <a:t>of the brain</a:t>
            </a:r>
            <a:r>
              <a:rPr lang="en-US" sz="2200" dirty="0" smtClean="0"/>
              <a:t>.</a:t>
            </a:r>
          </a:p>
          <a:p>
            <a:r>
              <a:rPr lang="en-US" sz="2200" dirty="0" smtClean="0"/>
              <a:t>Brains are </a:t>
            </a:r>
            <a:r>
              <a:rPr lang="en-US" sz="2200" dirty="0" smtClean="0"/>
              <a:t>constantly faced with novel input, yet manage to do something with it</a:t>
            </a:r>
            <a:r>
              <a:rPr lang="en-US" sz="2200" dirty="0" smtClean="0"/>
              <a:t>.</a:t>
            </a:r>
          </a:p>
          <a:p>
            <a:r>
              <a:rPr lang="en-US" sz="2200" dirty="0" smtClean="0"/>
              <a:t>Computer </a:t>
            </a:r>
            <a:r>
              <a:rPr lang="en-US" sz="2200" dirty="0" smtClean="0"/>
              <a:t>programs rarely </a:t>
            </a:r>
            <a:r>
              <a:rPr lang="en-US" sz="2200" dirty="0" smtClean="0"/>
              <a:t>work as well with novel input, unless the programmer has been exceptionally careful</a:t>
            </a:r>
            <a:r>
              <a:rPr lang="en-US" sz="2200" dirty="0" smtClean="0"/>
              <a:t>.</a:t>
            </a:r>
          </a:p>
        </p:txBody>
      </p:sp>
      <p:sp>
        <p:nvSpPr>
          <p:cNvPr id="4" name="Footer Placeholder 3"/>
          <p:cNvSpPr>
            <a:spLocks noGrp="1"/>
          </p:cNvSpPr>
          <p:nvPr>
            <p:ph type="ftr" sz="quarter" idx="11"/>
          </p:nvPr>
        </p:nvSpPr>
        <p:spPr/>
        <p:txBody>
          <a:bodyPr/>
          <a:lstStyle/>
          <a:p>
            <a:r>
              <a:rPr lang="en-US" smtClean="0"/>
              <a:t>AI - Dr. Divyakant Meva</a:t>
            </a:r>
            <a:endParaRPr lang="en-US" dirty="0"/>
          </a:p>
        </p:txBody>
      </p:sp>
      <p:sp>
        <p:nvSpPr>
          <p:cNvPr id="5" name="Slide Number Placeholder 4"/>
          <p:cNvSpPr>
            <a:spLocks noGrp="1"/>
          </p:cNvSpPr>
          <p:nvPr>
            <p:ph type="sldNum" sz="quarter" idx="12"/>
          </p:nvPr>
        </p:nvSpPr>
        <p:spPr/>
        <p:txBody>
          <a:bodyPr/>
          <a:lstStyle/>
          <a:p>
            <a:fld id="{5A6F6D9E-6A91-45E1-B9A2-3F7CAAE218E2}" type="slidenum">
              <a:rPr lang="zh-CN" altLang="en-US" smtClean="0"/>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447800"/>
            <a:ext cx="8229600" cy="4678363"/>
          </a:xfrm>
        </p:spPr>
        <p:txBody>
          <a:bodyPr/>
          <a:lstStyle/>
          <a:p>
            <a:r>
              <a:rPr lang="en-US" sz="2200" dirty="0" smtClean="0"/>
              <a:t>The third attraction of neural networks is graceful degradation: they tend to have a gradual rather than sharp drop-off in performance as conditions worsen.</a:t>
            </a:r>
          </a:p>
          <a:p>
            <a:r>
              <a:rPr lang="en-US" sz="2200" dirty="0" smtClean="0"/>
              <a:t>The final attraction of neural networks is that they are designed to be trained using </a:t>
            </a:r>
            <a:r>
              <a:rPr lang="en-US" sz="2200" dirty="0" smtClean="0"/>
              <a:t>an inductive </a:t>
            </a:r>
            <a:r>
              <a:rPr lang="en-US" sz="2200" dirty="0" smtClean="0"/>
              <a:t>learning algorithm</a:t>
            </a:r>
            <a:r>
              <a:rPr lang="en-US" sz="2200" dirty="0" smtClean="0"/>
              <a:t>.</a:t>
            </a:r>
          </a:p>
          <a:p>
            <a:r>
              <a:rPr lang="en-US" sz="2200" dirty="0" smtClean="0"/>
              <a:t>After the </a:t>
            </a:r>
            <a:r>
              <a:rPr lang="en-US" sz="2200" dirty="0" smtClean="0"/>
              <a:t>network is </a:t>
            </a:r>
            <a:r>
              <a:rPr lang="en-US" sz="2200" dirty="0" smtClean="0"/>
              <a:t>initialized, it can be modified to improve its performance on input/output pairs</a:t>
            </a:r>
            <a:r>
              <a:rPr lang="en-US" sz="2200" dirty="0" smtClean="0"/>
              <a:t>.</a:t>
            </a:r>
          </a:p>
          <a:p>
            <a:r>
              <a:rPr lang="en-US" sz="2200" dirty="0" smtClean="0"/>
              <a:t>To the </a:t>
            </a:r>
            <a:r>
              <a:rPr lang="en-US" sz="2200" dirty="0" smtClean="0"/>
              <a:t>extent that </a:t>
            </a:r>
            <a:r>
              <a:rPr lang="en-US" sz="2200" dirty="0" smtClean="0"/>
              <a:t>the learning algorithms can be made general and efficient, this increases the value of </a:t>
            </a:r>
            <a:r>
              <a:rPr lang="en-US" sz="2200" dirty="0" smtClean="0"/>
              <a:t>neural networks </a:t>
            </a:r>
            <a:r>
              <a:rPr lang="en-US" sz="2200" dirty="0" smtClean="0"/>
              <a:t>as psychological models, and makes them useful tools for creating a wide variety </a:t>
            </a:r>
            <a:r>
              <a:rPr lang="en-US" sz="2200" dirty="0" smtClean="0"/>
              <a:t>of high-performance </a:t>
            </a:r>
            <a:r>
              <a:rPr lang="en-US" sz="2200" dirty="0" smtClean="0"/>
              <a:t>applications.</a:t>
            </a:r>
          </a:p>
          <a:p>
            <a:endParaRPr lang="en-US" sz="2200" dirty="0" smtClean="0"/>
          </a:p>
          <a:p>
            <a:endParaRPr lang="en-US" sz="2200" dirty="0"/>
          </a:p>
        </p:txBody>
      </p:sp>
      <p:sp>
        <p:nvSpPr>
          <p:cNvPr id="4" name="Footer Placeholder 3"/>
          <p:cNvSpPr>
            <a:spLocks noGrp="1"/>
          </p:cNvSpPr>
          <p:nvPr>
            <p:ph type="ftr" sz="quarter" idx="11"/>
          </p:nvPr>
        </p:nvSpPr>
        <p:spPr/>
        <p:txBody>
          <a:bodyPr/>
          <a:lstStyle/>
          <a:p>
            <a:r>
              <a:rPr lang="en-US" smtClean="0"/>
              <a:t>AI - Dr. Divyakant Meva</a:t>
            </a:r>
            <a:endParaRPr lang="en-US" dirty="0"/>
          </a:p>
        </p:txBody>
      </p:sp>
      <p:sp>
        <p:nvSpPr>
          <p:cNvPr id="5" name="Slide Number Placeholder 4"/>
          <p:cNvSpPr>
            <a:spLocks noGrp="1"/>
          </p:cNvSpPr>
          <p:nvPr>
            <p:ph type="sldNum" sz="quarter" idx="12"/>
          </p:nvPr>
        </p:nvSpPr>
        <p:spPr/>
        <p:txBody>
          <a:bodyPr/>
          <a:lstStyle/>
          <a:p>
            <a:fld id="{5A6F6D9E-6A91-45E1-B9A2-3F7CAAE218E2}" type="slidenum">
              <a:rPr lang="zh-CN" altLang="en-US" smtClean="0"/>
              <a:pPr/>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dirty="0" smtClean="0"/>
              <a:t>Neural network</a:t>
            </a:r>
            <a:endParaRPr lang="en-US" sz="3600" dirty="0"/>
          </a:p>
        </p:txBody>
      </p:sp>
      <p:sp>
        <p:nvSpPr>
          <p:cNvPr id="3" name="Content Placeholder 2"/>
          <p:cNvSpPr>
            <a:spLocks noGrp="1"/>
          </p:cNvSpPr>
          <p:nvPr>
            <p:ph idx="1"/>
          </p:nvPr>
        </p:nvSpPr>
        <p:spPr>
          <a:xfrm>
            <a:off x="457200" y="1447800"/>
            <a:ext cx="8229600" cy="4678363"/>
          </a:xfrm>
        </p:spPr>
        <p:txBody>
          <a:bodyPr/>
          <a:lstStyle/>
          <a:p>
            <a:r>
              <a:rPr lang="en-US" sz="2200" dirty="0" smtClean="0"/>
              <a:t>A neural network is composed of a number of nodes, or units, connected by links.</a:t>
            </a:r>
          </a:p>
          <a:p>
            <a:r>
              <a:rPr lang="en-US" sz="2200" dirty="0" smtClean="0"/>
              <a:t>Each link has a numeric </a:t>
            </a:r>
            <a:r>
              <a:rPr lang="en-US" sz="2200" b="1" dirty="0" smtClean="0"/>
              <a:t>weight associated with it.</a:t>
            </a:r>
          </a:p>
          <a:p>
            <a:r>
              <a:rPr lang="en-US" sz="2200" dirty="0" smtClean="0"/>
              <a:t>Weights are the primary means of long-term storage in neural networks, and learning usually takes place by updating the weights.</a:t>
            </a:r>
          </a:p>
          <a:p>
            <a:r>
              <a:rPr lang="en-US" sz="2200" dirty="0" smtClean="0"/>
              <a:t>Some of the units are connected to the external environment, and can be designated as input or output units.</a:t>
            </a:r>
          </a:p>
          <a:p>
            <a:r>
              <a:rPr lang="en-US" sz="2200" dirty="0" smtClean="0"/>
              <a:t>The weights are modified so as to try to bring the network's input/output behavior more into line with that of the environment providing the inputs.</a:t>
            </a:r>
          </a:p>
          <a:p>
            <a:endParaRPr lang="en-US" sz="2200" dirty="0"/>
          </a:p>
        </p:txBody>
      </p:sp>
      <p:sp>
        <p:nvSpPr>
          <p:cNvPr id="4" name="Footer Placeholder 3"/>
          <p:cNvSpPr>
            <a:spLocks noGrp="1"/>
          </p:cNvSpPr>
          <p:nvPr>
            <p:ph type="ftr" sz="quarter" idx="11"/>
          </p:nvPr>
        </p:nvSpPr>
        <p:spPr/>
        <p:txBody>
          <a:bodyPr/>
          <a:lstStyle/>
          <a:p>
            <a:r>
              <a:rPr lang="en-US" smtClean="0"/>
              <a:t>AI - Dr. Divyakant Meva</a:t>
            </a:r>
            <a:endParaRPr lang="en-US" dirty="0"/>
          </a:p>
        </p:txBody>
      </p:sp>
      <p:sp>
        <p:nvSpPr>
          <p:cNvPr id="5" name="Slide Number Placeholder 4"/>
          <p:cNvSpPr>
            <a:spLocks noGrp="1"/>
          </p:cNvSpPr>
          <p:nvPr>
            <p:ph type="sldNum" sz="quarter" idx="12"/>
          </p:nvPr>
        </p:nvSpPr>
        <p:spPr/>
        <p:txBody>
          <a:bodyPr/>
          <a:lstStyle/>
          <a:p>
            <a:fld id="{5A6F6D9E-6A91-45E1-B9A2-3F7CAAE218E2}" type="slidenum">
              <a:rPr lang="zh-CN" altLang="en-US" smtClean="0"/>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447800"/>
            <a:ext cx="8229600" cy="4678363"/>
          </a:xfrm>
        </p:spPr>
        <p:txBody>
          <a:bodyPr/>
          <a:lstStyle/>
          <a:p>
            <a:r>
              <a:rPr lang="en-US" sz="2200" dirty="0" smtClean="0"/>
              <a:t>Each unit has a set of input links from other units, a set of output links to other units, a current activation level, and a means of computing the activation level at the next step in time, given its inputs and weights.</a:t>
            </a:r>
          </a:p>
          <a:p>
            <a:r>
              <a:rPr lang="en-US" sz="2200" dirty="0" smtClean="0"/>
              <a:t>The idea is that each unit does a local computation based on inputs from its neighbors, but without the need for any global control over the set of units as a whole.</a:t>
            </a:r>
          </a:p>
          <a:p>
            <a:r>
              <a:rPr lang="en-US" sz="2200" dirty="0" smtClean="0"/>
              <a:t>Most neural network implementations are in software and use synchronous control to update all the units in a fixed sequence.</a:t>
            </a:r>
          </a:p>
          <a:p>
            <a:r>
              <a:rPr lang="en-US" sz="2200" dirty="0" smtClean="0"/>
              <a:t>To build a neural network to perform some task, one must first decide how many units are to be used, what kind of units are appropriate, and how the units are to be connected to form a network.</a:t>
            </a:r>
            <a:endParaRPr lang="en-US" sz="2200" dirty="0"/>
          </a:p>
        </p:txBody>
      </p:sp>
      <p:sp>
        <p:nvSpPr>
          <p:cNvPr id="4" name="Footer Placeholder 3"/>
          <p:cNvSpPr>
            <a:spLocks noGrp="1"/>
          </p:cNvSpPr>
          <p:nvPr>
            <p:ph type="ftr" sz="quarter" idx="11"/>
          </p:nvPr>
        </p:nvSpPr>
        <p:spPr/>
        <p:txBody>
          <a:bodyPr/>
          <a:lstStyle/>
          <a:p>
            <a:r>
              <a:rPr lang="en-US" smtClean="0"/>
              <a:t>AI - Dr. Divyakant Meva</a:t>
            </a:r>
            <a:endParaRPr lang="en-US" dirty="0"/>
          </a:p>
        </p:txBody>
      </p:sp>
      <p:sp>
        <p:nvSpPr>
          <p:cNvPr id="5" name="Slide Number Placeholder 4"/>
          <p:cNvSpPr>
            <a:spLocks noGrp="1"/>
          </p:cNvSpPr>
          <p:nvPr>
            <p:ph type="sldNum" sz="quarter" idx="12"/>
          </p:nvPr>
        </p:nvSpPr>
        <p:spPr/>
        <p:txBody>
          <a:bodyPr/>
          <a:lstStyle/>
          <a:p>
            <a:fld id="{5A6F6D9E-6A91-45E1-B9A2-3F7CAAE218E2}" type="slidenum">
              <a:rPr lang="zh-CN" altLang="en-US" smtClean="0"/>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447801"/>
            <a:ext cx="8229600" cy="2971800"/>
          </a:xfrm>
        </p:spPr>
        <p:txBody>
          <a:bodyPr/>
          <a:lstStyle/>
          <a:p>
            <a:r>
              <a:rPr lang="en-US" sz="2100" dirty="0" smtClean="0"/>
              <a:t>One then initializes the weights of the network, and trains the weights using a learning algorithm applied to a set of training examples for the task.</a:t>
            </a:r>
          </a:p>
          <a:p>
            <a:r>
              <a:rPr lang="en-US" sz="2100" dirty="0" smtClean="0"/>
              <a:t>The use of examples also implies that one must decide how to encode the examples in terms of inputs and outputs of the network.</a:t>
            </a:r>
          </a:p>
          <a:p>
            <a:r>
              <a:rPr lang="en-US" sz="2100" dirty="0" smtClean="0"/>
              <a:t>Next slide shows various mathematics notations used in neural network. </a:t>
            </a:r>
          </a:p>
          <a:p>
            <a:endParaRPr lang="en-US" sz="2100" dirty="0" smtClean="0"/>
          </a:p>
          <a:p>
            <a:pPr>
              <a:buNone/>
            </a:pPr>
            <a:r>
              <a:rPr lang="en-US" sz="2100" dirty="0" smtClean="0"/>
              <a:t> </a:t>
            </a:r>
            <a:endParaRPr lang="en-US" sz="2100" dirty="0"/>
          </a:p>
        </p:txBody>
      </p:sp>
      <p:sp>
        <p:nvSpPr>
          <p:cNvPr id="4" name="Footer Placeholder 3"/>
          <p:cNvSpPr>
            <a:spLocks noGrp="1"/>
          </p:cNvSpPr>
          <p:nvPr>
            <p:ph type="ftr" sz="quarter" idx="11"/>
          </p:nvPr>
        </p:nvSpPr>
        <p:spPr/>
        <p:txBody>
          <a:bodyPr/>
          <a:lstStyle/>
          <a:p>
            <a:r>
              <a:rPr lang="en-US" smtClean="0"/>
              <a:t>AI - Dr. Divyakant Meva</a:t>
            </a:r>
            <a:endParaRPr lang="en-US" dirty="0"/>
          </a:p>
        </p:txBody>
      </p:sp>
      <p:sp>
        <p:nvSpPr>
          <p:cNvPr id="5" name="Slide Number Placeholder 4"/>
          <p:cNvSpPr>
            <a:spLocks noGrp="1"/>
          </p:cNvSpPr>
          <p:nvPr>
            <p:ph type="sldNum" sz="quarter" idx="12"/>
          </p:nvPr>
        </p:nvSpPr>
        <p:spPr/>
        <p:txBody>
          <a:bodyPr/>
          <a:lstStyle/>
          <a:p>
            <a:fld id="{5A6F6D9E-6A91-45E1-B9A2-3F7CAAE218E2}" type="slidenum">
              <a:rPr lang="zh-CN" altLang="en-US" smtClean="0"/>
              <a:pPr/>
              <a:t>14</a:t>
            </a:fld>
            <a:endParaRPr lang="en-US" dirty="0"/>
          </a:p>
        </p:txBody>
      </p:sp>
      <p:pic>
        <p:nvPicPr>
          <p:cNvPr id="4099" name="Picture 3"/>
          <p:cNvPicPr>
            <a:picLocks noChangeAspect="1" noChangeArrowheads="1"/>
          </p:cNvPicPr>
          <p:nvPr/>
        </p:nvPicPr>
        <p:blipFill>
          <a:blip r:embed="rId2"/>
          <a:srcRect/>
          <a:stretch>
            <a:fillRect/>
          </a:stretch>
        </p:blipFill>
        <p:spPr bwMode="auto">
          <a:xfrm>
            <a:off x="1676400" y="3886200"/>
            <a:ext cx="6029325" cy="2209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AI - Dr. Divyakant Meva</a:t>
            </a:r>
            <a:endParaRPr lang="en-US" dirty="0"/>
          </a:p>
        </p:txBody>
      </p:sp>
      <p:sp>
        <p:nvSpPr>
          <p:cNvPr id="5" name="Slide Number Placeholder 4"/>
          <p:cNvSpPr>
            <a:spLocks noGrp="1"/>
          </p:cNvSpPr>
          <p:nvPr>
            <p:ph type="sldNum" sz="quarter" idx="12"/>
          </p:nvPr>
        </p:nvSpPr>
        <p:spPr/>
        <p:txBody>
          <a:bodyPr/>
          <a:lstStyle/>
          <a:p>
            <a:fld id="{5A6F6D9E-6A91-45E1-B9A2-3F7CAAE218E2}" type="slidenum">
              <a:rPr lang="zh-CN" altLang="en-US" smtClean="0"/>
              <a:pPr/>
              <a:t>15</a:t>
            </a:fld>
            <a:endParaRPr lang="en-US" dirty="0"/>
          </a:p>
        </p:txBody>
      </p:sp>
      <p:pic>
        <p:nvPicPr>
          <p:cNvPr id="3074" name="Picture 2"/>
          <p:cNvPicPr>
            <a:picLocks noChangeAspect="1" noChangeArrowheads="1"/>
          </p:cNvPicPr>
          <p:nvPr/>
        </p:nvPicPr>
        <p:blipFill>
          <a:blip r:embed="rId2"/>
          <a:srcRect/>
          <a:stretch>
            <a:fillRect/>
          </a:stretch>
        </p:blipFill>
        <p:spPr bwMode="auto">
          <a:xfrm>
            <a:off x="838200" y="0"/>
            <a:ext cx="6276975" cy="6629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447800"/>
            <a:ext cx="8229600" cy="4678363"/>
          </a:xfrm>
        </p:spPr>
        <p:txBody>
          <a:bodyPr/>
          <a:lstStyle/>
          <a:p>
            <a:r>
              <a:rPr lang="en-US" sz="2200" dirty="0" smtClean="0"/>
              <a:t>Each unit performs a simple computation: it receives signals from its input links and computes a new activation level that it sends along each of its output links.</a:t>
            </a:r>
          </a:p>
          <a:p>
            <a:r>
              <a:rPr lang="en-US" sz="2200" dirty="0" smtClean="0"/>
              <a:t>The computation of the activation level is based on the values of each input signal received from a neighboring node, and the weights on each input link.</a:t>
            </a:r>
          </a:p>
          <a:p>
            <a:r>
              <a:rPr lang="en-US" sz="2200" dirty="0" smtClean="0"/>
              <a:t>The computation is split into two components.</a:t>
            </a:r>
          </a:p>
          <a:p>
            <a:r>
              <a:rPr lang="en-US" sz="2200" dirty="0" smtClean="0"/>
              <a:t>First is a linear component, called the input function, </a:t>
            </a:r>
            <a:r>
              <a:rPr lang="en-US" sz="2200" dirty="0" err="1" smtClean="0"/>
              <a:t>in</a:t>
            </a:r>
            <a:r>
              <a:rPr lang="en-US" sz="2200" baseline="-25000" dirty="0" err="1" smtClean="0"/>
              <a:t>i</a:t>
            </a:r>
            <a:r>
              <a:rPr lang="en-US" sz="2200" dirty="0" smtClean="0"/>
              <a:t>, that computes the weighted sum of the unit's input values.</a:t>
            </a:r>
          </a:p>
          <a:p>
            <a:r>
              <a:rPr lang="en-US" sz="2200" dirty="0" smtClean="0"/>
              <a:t>Second is a nonlinear component called the activation function, g, that transforms the weighted sum into the final value that serves as the unit's activation value, </a:t>
            </a:r>
            <a:r>
              <a:rPr lang="en-US" sz="2200" dirty="0" err="1" smtClean="0"/>
              <a:t>a</a:t>
            </a:r>
            <a:r>
              <a:rPr lang="en-US" sz="2200" baseline="-25000" dirty="0" err="1" smtClean="0"/>
              <a:t>i</a:t>
            </a:r>
            <a:r>
              <a:rPr lang="en-US" sz="2200" dirty="0" smtClean="0"/>
              <a:t>.</a:t>
            </a:r>
            <a:endParaRPr lang="en-US" sz="2200" dirty="0"/>
          </a:p>
        </p:txBody>
      </p:sp>
      <p:sp>
        <p:nvSpPr>
          <p:cNvPr id="4" name="Footer Placeholder 3"/>
          <p:cNvSpPr>
            <a:spLocks noGrp="1"/>
          </p:cNvSpPr>
          <p:nvPr>
            <p:ph type="ftr" sz="quarter" idx="11"/>
          </p:nvPr>
        </p:nvSpPr>
        <p:spPr/>
        <p:txBody>
          <a:bodyPr/>
          <a:lstStyle/>
          <a:p>
            <a:r>
              <a:rPr lang="en-US" smtClean="0"/>
              <a:t>AI - Dr. Divyakant Meva</a:t>
            </a:r>
            <a:endParaRPr lang="en-US" dirty="0"/>
          </a:p>
        </p:txBody>
      </p:sp>
      <p:sp>
        <p:nvSpPr>
          <p:cNvPr id="5" name="Slide Number Placeholder 4"/>
          <p:cNvSpPr>
            <a:spLocks noGrp="1"/>
          </p:cNvSpPr>
          <p:nvPr>
            <p:ph type="sldNum" sz="quarter" idx="12"/>
          </p:nvPr>
        </p:nvSpPr>
        <p:spPr/>
        <p:txBody>
          <a:bodyPr/>
          <a:lstStyle/>
          <a:p>
            <a:fld id="{5A6F6D9E-6A91-45E1-B9A2-3F7CAAE218E2}" type="slidenum">
              <a:rPr lang="zh-CN" altLang="en-US" smtClean="0"/>
              <a:pPr/>
              <a:t>16</a:t>
            </a:fld>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447801"/>
            <a:ext cx="8229600" cy="1295400"/>
          </a:xfrm>
        </p:spPr>
        <p:txBody>
          <a:bodyPr/>
          <a:lstStyle/>
          <a:p>
            <a:r>
              <a:rPr lang="en-US" sz="2200" dirty="0" smtClean="0"/>
              <a:t>Usually, all units in a network use the same activation function.</a:t>
            </a:r>
          </a:p>
          <a:p>
            <a:r>
              <a:rPr lang="en-US" sz="2200" dirty="0" smtClean="0"/>
              <a:t>The total weighted input is the sum of the input activations times their respective weights:</a:t>
            </a:r>
          </a:p>
          <a:p>
            <a:endParaRPr lang="en-US" sz="2200" dirty="0"/>
          </a:p>
        </p:txBody>
      </p:sp>
      <p:sp>
        <p:nvSpPr>
          <p:cNvPr id="4" name="Footer Placeholder 3"/>
          <p:cNvSpPr>
            <a:spLocks noGrp="1"/>
          </p:cNvSpPr>
          <p:nvPr>
            <p:ph type="ftr" sz="quarter" idx="11"/>
          </p:nvPr>
        </p:nvSpPr>
        <p:spPr/>
        <p:txBody>
          <a:bodyPr/>
          <a:lstStyle/>
          <a:p>
            <a:r>
              <a:rPr lang="en-US" smtClean="0"/>
              <a:t>AI - Dr. Divyakant Meva</a:t>
            </a:r>
            <a:endParaRPr lang="en-US" dirty="0"/>
          </a:p>
        </p:txBody>
      </p:sp>
      <p:sp>
        <p:nvSpPr>
          <p:cNvPr id="5" name="Slide Number Placeholder 4"/>
          <p:cNvSpPr>
            <a:spLocks noGrp="1"/>
          </p:cNvSpPr>
          <p:nvPr>
            <p:ph type="sldNum" sz="quarter" idx="12"/>
          </p:nvPr>
        </p:nvSpPr>
        <p:spPr/>
        <p:txBody>
          <a:bodyPr/>
          <a:lstStyle/>
          <a:p>
            <a:fld id="{5A6F6D9E-6A91-45E1-B9A2-3F7CAAE218E2}" type="slidenum">
              <a:rPr lang="zh-CN" altLang="en-US" smtClean="0"/>
              <a:pPr/>
              <a:t>17</a:t>
            </a:fld>
            <a:endParaRPr lang="en-US" dirty="0"/>
          </a:p>
        </p:txBody>
      </p:sp>
      <p:pic>
        <p:nvPicPr>
          <p:cNvPr id="5123" name="Picture 3"/>
          <p:cNvPicPr>
            <a:picLocks noChangeAspect="1" noChangeArrowheads="1"/>
          </p:cNvPicPr>
          <p:nvPr/>
        </p:nvPicPr>
        <p:blipFill>
          <a:blip r:embed="rId2"/>
          <a:srcRect/>
          <a:stretch>
            <a:fillRect/>
          </a:stretch>
        </p:blipFill>
        <p:spPr bwMode="auto">
          <a:xfrm>
            <a:off x="3124200" y="2743200"/>
            <a:ext cx="3083378" cy="838200"/>
          </a:xfrm>
          <a:prstGeom prst="rect">
            <a:avLst/>
          </a:prstGeom>
          <a:noFill/>
          <a:ln w="9525">
            <a:noFill/>
            <a:miter lim="800000"/>
            <a:headEnd/>
            <a:tailEnd/>
          </a:ln>
          <a:effectLst/>
        </p:spPr>
      </p:pic>
      <p:sp>
        <p:nvSpPr>
          <p:cNvPr id="8" name="Rectangle 7"/>
          <p:cNvSpPr/>
          <p:nvPr/>
        </p:nvSpPr>
        <p:spPr>
          <a:xfrm>
            <a:off x="533400" y="3505200"/>
            <a:ext cx="8153400" cy="1446550"/>
          </a:xfrm>
          <a:prstGeom prst="rect">
            <a:avLst/>
          </a:prstGeom>
        </p:spPr>
        <p:txBody>
          <a:bodyPr wrap="square">
            <a:spAutoFit/>
          </a:bodyPr>
          <a:lstStyle/>
          <a:p>
            <a:r>
              <a:rPr lang="en-US" sz="2200" dirty="0" smtClean="0"/>
              <a:t>where </a:t>
            </a:r>
            <a:r>
              <a:rPr lang="en-US" sz="2200" dirty="0" smtClean="0"/>
              <a:t>the final expression illustrates the use of vector notation.</a:t>
            </a:r>
          </a:p>
          <a:p>
            <a:pPr>
              <a:buFont typeface="Arial" pitchFamily="34" charset="0"/>
              <a:buChar char="•"/>
            </a:pPr>
            <a:r>
              <a:rPr lang="en-US" sz="2200" dirty="0" smtClean="0"/>
              <a:t>  In this notation, the weights on links into node </a:t>
            </a:r>
            <a:r>
              <a:rPr lang="en-US" sz="2200" i="1" dirty="0" err="1" smtClean="0"/>
              <a:t>i</a:t>
            </a:r>
            <a:r>
              <a:rPr lang="en-US" sz="2200" i="1" dirty="0" smtClean="0"/>
              <a:t> are denoted by W, the set of input values is called </a:t>
            </a:r>
            <a:r>
              <a:rPr lang="en-US" sz="2200" i="1" dirty="0" err="1" smtClean="0"/>
              <a:t>a</a:t>
            </a:r>
            <a:r>
              <a:rPr lang="en-US" sz="2200" i="1" baseline="-25000" dirty="0" err="1" smtClean="0"/>
              <a:t>i</a:t>
            </a:r>
            <a:r>
              <a:rPr lang="en-US" sz="2200" i="1" dirty="0" smtClean="0"/>
              <a:t>, and the dot product denotes </a:t>
            </a:r>
            <a:r>
              <a:rPr lang="en-US" sz="2200" dirty="0" smtClean="0"/>
              <a:t>the sum of the </a:t>
            </a:r>
            <a:r>
              <a:rPr lang="en-US" sz="2200" dirty="0" err="1" smtClean="0"/>
              <a:t>pairwise</a:t>
            </a:r>
            <a:r>
              <a:rPr lang="en-US" sz="2200" dirty="0" smtClean="0"/>
              <a:t> products.</a:t>
            </a:r>
            <a:endParaRPr lang="en-US" sz="2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dirty="0" smtClean="0">
                <a:latin typeface="Cambria" pitchFamily="18" charset="0"/>
              </a:rPr>
              <a:t>Introduction</a:t>
            </a:r>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200" dirty="0" smtClean="0"/>
              <a:t>The simple arithmetic computing elements correspond to </a:t>
            </a:r>
            <a:r>
              <a:rPr lang="en-US" sz="2200" b="1" dirty="0" smtClean="0"/>
              <a:t>neurons—the cells that </a:t>
            </a:r>
            <a:r>
              <a:rPr lang="en-US" sz="2200" dirty="0" smtClean="0"/>
              <a:t>perform information processing in the brain—and the network as a whole corresponds to a collection of interconnected neurons.</a:t>
            </a:r>
          </a:p>
          <a:p>
            <a:r>
              <a:rPr lang="en-US" sz="2200" dirty="0" smtClean="0"/>
              <a:t>For this reason, the networks are called </a:t>
            </a:r>
            <a:r>
              <a:rPr lang="en-US" sz="2200" b="1" dirty="0" smtClean="0"/>
              <a:t>neural networks.</a:t>
            </a:r>
          </a:p>
          <a:p>
            <a:r>
              <a:rPr lang="en-US" sz="2200" dirty="0" smtClean="0"/>
              <a:t>Besides their useful computational properties, neural networks may offer the best chance of understanding many psychological phenomena that arise from the specific structure and operation of the brain.</a:t>
            </a:r>
          </a:p>
          <a:p>
            <a:endParaRPr lang="en-US" sz="2200" dirty="0">
              <a:latin typeface="Cambria" pitchFamily="18" charset="0"/>
            </a:endParaRP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2</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dirty="0" smtClean="0"/>
              <a:t>How brain works</a:t>
            </a:r>
            <a:endParaRPr lang="en-US" sz="3600" dirty="0"/>
          </a:p>
        </p:txBody>
      </p:sp>
      <p:sp>
        <p:nvSpPr>
          <p:cNvPr id="3" name="Content Placeholder 2"/>
          <p:cNvSpPr>
            <a:spLocks noGrp="1"/>
          </p:cNvSpPr>
          <p:nvPr>
            <p:ph idx="1"/>
          </p:nvPr>
        </p:nvSpPr>
        <p:spPr>
          <a:xfrm>
            <a:off x="457200" y="1524000"/>
            <a:ext cx="8229600" cy="4602163"/>
          </a:xfrm>
        </p:spPr>
        <p:txBody>
          <a:bodyPr/>
          <a:lstStyle/>
          <a:p>
            <a:r>
              <a:rPr lang="en-US" sz="2200" dirty="0" smtClean="0"/>
              <a:t>In about 335 B.C. Aristotle wrote, "Of all the animals, man has the largest brain in proportion to his size.“</a:t>
            </a:r>
          </a:p>
          <a:p>
            <a:r>
              <a:rPr lang="en-US" sz="2200" dirty="0" smtClean="0"/>
              <a:t>Still, it was not until the middle of the eighteenth century that the brain was widely recognized as the seat of consciousness, and it was not until the late nineteenth century that the functional regions of animal brains began to be mapped out.</a:t>
            </a:r>
          </a:p>
          <a:p>
            <a:r>
              <a:rPr lang="en-US" sz="2200" dirty="0" smtClean="0"/>
              <a:t>Before the nineteenth century, candidate locations for the seat of consciousness included the heart, the spleen, and the pineal body, a small appendage of the brain present in all vertebrates.</a:t>
            </a:r>
          </a:p>
          <a:p>
            <a:r>
              <a:rPr lang="en-US" sz="2200" dirty="0" smtClean="0"/>
              <a:t>Neuron, or nerve cell, is the fundamental functional unit of all nervous system tissue, including the brain.</a:t>
            </a:r>
          </a:p>
          <a:p>
            <a:r>
              <a:rPr lang="en-US" sz="2200" dirty="0" smtClean="0"/>
              <a:t>Each neuron consists of a cell body, or soma, that contains a cell nucleus.</a:t>
            </a:r>
            <a:endParaRPr lang="en-US" sz="2200" dirty="0"/>
          </a:p>
        </p:txBody>
      </p:sp>
      <p:sp>
        <p:nvSpPr>
          <p:cNvPr id="4" name="Footer Placeholder 3"/>
          <p:cNvSpPr>
            <a:spLocks noGrp="1"/>
          </p:cNvSpPr>
          <p:nvPr>
            <p:ph type="ftr" sz="quarter" idx="11"/>
          </p:nvPr>
        </p:nvSpPr>
        <p:spPr/>
        <p:txBody>
          <a:bodyPr/>
          <a:lstStyle/>
          <a:p>
            <a:r>
              <a:rPr lang="en-US" smtClean="0"/>
              <a:t>AI - Dr. Divyakant Meva</a:t>
            </a:r>
            <a:endParaRPr lang="en-US" dirty="0"/>
          </a:p>
        </p:txBody>
      </p:sp>
      <p:sp>
        <p:nvSpPr>
          <p:cNvPr id="5" name="Slide Number Placeholder 4"/>
          <p:cNvSpPr>
            <a:spLocks noGrp="1"/>
          </p:cNvSpPr>
          <p:nvPr>
            <p:ph type="sldNum" sz="quarter" idx="12"/>
          </p:nvPr>
        </p:nvSpPr>
        <p:spPr/>
        <p:txBody>
          <a:bodyPr/>
          <a:lstStyle/>
          <a:p>
            <a:fld id="{5A6F6D9E-6A91-45E1-B9A2-3F7CAAE218E2}" type="slidenum">
              <a:rPr lang="zh-CN" altLang="en-US" smtClean="0"/>
              <a:pPr/>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447800"/>
            <a:ext cx="8229600" cy="4678363"/>
          </a:xfrm>
        </p:spPr>
        <p:txBody>
          <a:bodyPr/>
          <a:lstStyle/>
          <a:p>
            <a:r>
              <a:rPr lang="en-US" sz="2200" dirty="0" smtClean="0"/>
              <a:t>Branching out from the cell body are a number of fibers called dendrites and a single long fiber called the axon.</a:t>
            </a:r>
          </a:p>
          <a:p>
            <a:r>
              <a:rPr lang="en-US" sz="2200" dirty="0" smtClean="0"/>
              <a:t>Dendrites branch into a bushy network around the cell, whereas the axon stretches out for a long distance—usually about a centimeter (100 times the diameter of the cell body), and as far as a meter in extreme cases.</a:t>
            </a:r>
          </a:p>
          <a:p>
            <a:r>
              <a:rPr lang="en-US" sz="2200" dirty="0" smtClean="0"/>
              <a:t>Eventually, the axon also branches into strands and </a:t>
            </a:r>
            <a:r>
              <a:rPr lang="en-US" sz="2200" dirty="0" err="1" smtClean="0"/>
              <a:t>substrands</a:t>
            </a:r>
            <a:r>
              <a:rPr lang="en-US" sz="2200" dirty="0" smtClean="0"/>
              <a:t> that connect to the dendrites and cell bodies of other neurons.</a:t>
            </a:r>
          </a:p>
          <a:p>
            <a:r>
              <a:rPr lang="en-US" sz="2200" dirty="0" smtClean="0"/>
              <a:t>The connecting junction is called a synapse.</a:t>
            </a:r>
          </a:p>
          <a:p>
            <a:r>
              <a:rPr lang="en-US" sz="2200" dirty="0" smtClean="0"/>
              <a:t>Each neuron forms synapses with anywhere from a dozen to a hundred </a:t>
            </a:r>
            <a:r>
              <a:rPr lang="en-US" sz="2200" dirty="0" smtClean="0"/>
              <a:t>or thousand </a:t>
            </a:r>
            <a:r>
              <a:rPr lang="en-US" sz="2200" dirty="0" smtClean="0"/>
              <a:t>other neurons.</a:t>
            </a:r>
          </a:p>
          <a:p>
            <a:r>
              <a:rPr lang="en-US" sz="2200" dirty="0" smtClean="0"/>
              <a:t>Signals are propagated from neuron to neuron by a complicated electrochemical reaction.</a:t>
            </a:r>
            <a:endParaRPr lang="en-US" sz="2200" dirty="0"/>
          </a:p>
        </p:txBody>
      </p:sp>
      <p:sp>
        <p:nvSpPr>
          <p:cNvPr id="4" name="Footer Placeholder 3"/>
          <p:cNvSpPr>
            <a:spLocks noGrp="1"/>
          </p:cNvSpPr>
          <p:nvPr>
            <p:ph type="ftr" sz="quarter" idx="11"/>
          </p:nvPr>
        </p:nvSpPr>
        <p:spPr/>
        <p:txBody>
          <a:bodyPr/>
          <a:lstStyle/>
          <a:p>
            <a:r>
              <a:rPr lang="en-US" smtClean="0"/>
              <a:t>AI - Dr. Divyakant Meva</a:t>
            </a:r>
            <a:endParaRPr lang="en-US" dirty="0"/>
          </a:p>
        </p:txBody>
      </p:sp>
      <p:sp>
        <p:nvSpPr>
          <p:cNvPr id="5" name="Slide Number Placeholder 4"/>
          <p:cNvSpPr>
            <a:spLocks noGrp="1"/>
          </p:cNvSpPr>
          <p:nvPr>
            <p:ph type="sldNum" sz="quarter" idx="12"/>
          </p:nvPr>
        </p:nvSpPr>
        <p:spPr/>
        <p:txBody>
          <a:bodyPr/>
          <a:lstStyle/>
          <a:p>
            <a:fld id="{5A6F6D9E-6A91-45E1-B9A2-3F7CAAE218E2}" type="slidenum">
              <a:rPr lang="zh-CN" altLang="en-US" smtClean="0"/>
              <a:pPr/>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AI - Dr. Divyakant Meva</a:t>
            </a:r>
            <a:endParaRPr lang="en-US" dirty="0"/>
          </a:p>
        </p:txBody>
      </p:sp>
      <p:sp>
        <p:nvSpPr>
          <p:cNvPr id="5" name="Slide Number Placeholder 4"/>
          <p:cNvSpPr>
            <a:spLocks noGrp="1"/>
          </p:cNvSpPr>
          <p:nvPr>
            <p:ph type="sldNum" sz="quarter" idx="12"/>
          </p:nvPr>
        </p:nvSpPr>
        <p:spPr/>
        <p:txBody>
          <a:bodyPr/>
          <a:lstStyle/>
          <a:p>
            <a:fld id="{5A6F6D9E-6A91-45E1-B9A2-3F7CAAE218E2}" type="slidenum">
              <a:rPr lang="zh-CN" altLang="en-US" smtClean="0"/>
              <a:pPr/>
              <a:t>5</a:t>
            </a:fld>
            <a:endParaRPr lang="en-US" dirty="0"/>
          </a:p>
        </p:txBody>
      </p:sp>
      <p:pic>
        <p:nvPicPr>
          <p:cNvPr id="1026" name="Picture 2"/>
          <p:cNvPicPr>
            <a:picLocks noChangeAspect="1" noChangeArrowheads="1"/>
          </p:cNvPicPr>
          <p:nvPr/>
        </p:nvPicPr>
        <p:blipFill>
          <a:blip r:embed="rId2"/>
          <a:srcRect/>
          <a:stretch>
            <a:fillRect/>
          </a:stretch>
        </p:blipFill>
        <p:spPr bwMode="auto">
          <a:xfrm>
            <a:off x="533400" y="1600200"/>
            <a:ext cx="7848600" cy="410825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447800"/>
            <a:ext cx="8229600" cy="4678363"/>
          </a:xfrm>
        </p:spPr>
        <p:txBody>
          <a:bodyPr/>
          <a:lstStyle/>
          <a:p>
            <a:r>
              <a:rPr lang="en-US" sz="2200" dirty="0" smtClean="0"/>
              <a:t>Chemical transmitter substances are released from the synapses and enter the dendrite, raising or lowering the electrical potential of the cell body.</a:t>
            </a:r>
          </a:p>
          <a:p>
            <a:r>
              <a:rPr lang="en-US" sz="2200" dirty="0" smtClean="0"/>
              <a:t>When the potential reaches a threshold, an electrical pulse or action potential is sent down the axon.</a:t>
            </a:r>
          </a:p>
          <a:p>
            <a:r>
              <a:rPr lang="en-US" sz="2200" dirty="0" smtClean="0"/>
              <a:t>The pulse spreads out along the branches of the axon, eventually reaching synapses and releasing transmitters into the bodies of other cells.</a:t>
            </a:r>
          </a:p>
          <a:p>
            <a:r>
              <a:rPr lang="en-US" sz="2200" dirty="0" smtClean="0"/>
              <a:t>Synapses that increase the potential are called excitatory, and those that decrease it are called inhibitory.</a:t>
            </a:r>
          </a:p>
          <a:p>
            <a:r>
              <a:rPr lang="en-US" sz="2200" dirty="0" smtClean="0"/>
              <a:t>Perhaps the most significant finding is that synaptic connections exhibit plasticity—long-term changes in the strength of connections in response to the pattern of stimulation.</a:t>
            </a:r>
            <a:endParaRPr lang="en-US" sz="2200" dirty="0"/>
          </a:p>
        </p:txBody>
      </p:sp>
      <p:sp>
        <p:nvSpPr>
          <p:cNvPr id="4" name="Footer Placeholder 3"/>
          <p:cNvSpPr>
            <a:spLocks noGrp="1"/>
          </p:cNvSpPr>
          <p:nvPr>
            <p:ph type="ftr" sz="quarter" idx="11"/>
          </p:nvPr>
        </p:nvSpPr>
        <p:spPr/>
        <p:txBody>
          <a:bodyPr/>
          <a:lstStyle/>
          <a:p>
            <a:r>
              <a:rPr lang="en-US" smtClean="0"/>
              <a:t>AI - Dr. Divyakant Meva</a:t>
            </a:r>
            <a:endParaRPr lang="en-US" dirty="0"/>
          </a:p>
        </p:txBody>
      </p:sp>
      <p:sp>
        <p:nvSpPr>
          <p:cNvPr id="5" name="Slide Number Placeholder 4"/>
          <p:cNvSpPr>
            <a:spLocks noGrp="1"/>
          </p:cNvSpPr>
          <p:nvPr>
            <p:ph type="sldNum" sz="quarter" idx="12"/>
          </p:nvPr>
        </p:nvSpPr>
        <p:spPr/>
        <p:txBody>
          <a:bodyPr/>
          <a:lstStyle/>
          <a:p>
            <a:fld id="{5A6F6D9E-6A91-45E1-B9A2-3F7CAAE218E2}" type="slidenum">
              <a:rPr lang="zh-CN" altLang="en-US" smtClean="0"/>
              <a:pPr/>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447800"/>
            <a:ext cx="8229600" cy="4678363"/>
          </a:xfrm>
        </p:spPr>
        <p:txBody>
          <a:bodyPr/>
          <a:lstStyle/>
          <a:p>
            <a:r>
              <a:rPr lang="en-US" sz="2200" dirty="0" smtClean="0"/>
              <a:t>Neurons also form new connections with other neurons, and sometimes entire collections of neurons can migrate from one place to another.</a:t>
            </a:r>
          </a:p>
          <a:p>
            <a:r>
              <a:rPr lang="en-US" sz="2200" dirty="0" smtClean="0"/>
              <a:t>These mechanisms are thought to form the basis for learning in the brain.</a:t>
            </a:r>
          </a:p>
          <a:p>
            <a:r>
              <a:rPr lang="en-US" sz="2200" dirty="0" smtClean="0"/>
              <a:t>The truly amazing thing is that a collection of simple cells can lead to thought, action and consciousness.</a:t>
            </a:r>
          </a:p>
          <a:p>
            <a:endParaRPr lang="en-US" sz="2200" dirty="0"/>
          </a:p>
        </p:txBody>
      </p:sp>
      <p:sp>
        <p:nvSpPr>
          <p:cNvPr id="4" name="Footer Placeholder 3"/>
          <p:cNvSpPr>
            <a:spLocks noGrp="1"/>
          </p:cNvSpPr>
          <p:nvPr>
            <p:ph type="ftr" sz="quarter" idx="11"/>
          </p:nvPr>
        </p:nvSpPr>
        <p:spPr/>
        <p:txBody>
          <a:bodyPr/>
          <a:lstStyle/>
          <a:p>
            <a:r>
              <a:rPr lang="en-US" smtClean="0"/>
              <a:t>AI - Dr. Divyakant Meva</a:t>
            </a:r>
            <a:endParaRPr lang="en-US" dirty="0"/>
          </a:p>
        </p:txBody>
      </p:sp>
      <p:sp>
        <p:nvSpPr>
          <p:cNvPr id="5" name="Slide Number Placeholder 4"/>
          <p:cNvSpPr>
            <a:spLocks noGrp="1"/>
          </p:cNvSpPr>
          <p:nvPr>
            <p:ph type="sldNum" sz="quarter" idx="12"/>
          </p:nvPr>
        </p:nvSpPr>
        <p:spPr/>
        <p:txBody>
          <a:bodyPr/>
          <a:lstStyle/>
          <a:p>
            <a:fld id="{5A6F6D9E-6A91-45E1-B9A2-3F7CAAE218E2}" type="slidenum">
              <a:rPr lang="zh-CN" altLang="en-US" smtClean="0"/>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200" dirty="0" smtClean="0"/>
              <a:t>Brain and digital computers - Comparison</a:t>
            </a:r>
            <a:endParaRPr lang="en-US" sz="3200" dirty="0"/>
          </a:p>
        </p:txBody>
      </p:sp>
      <p:sp>
        <p:nvSpPr>
          <p:cNvPr id="3" name="Content Placeholder 2"/>
          <p:cNvSpPr>
            <a:spLocks noGrp="1"/>
          </p:cNvSpPr>
          <p:nvPr>
            <p:ph idx="1"/>
          </p:nvPr>
        </p:nvSpPr>
        <p:spPr/>
        <p:txBody>
          <a:bodyPr/>
          <a:lstStyle/>
          <a:p>
            <a:r>
              <a:rPr lang="en-US" sz="2150" dirty="0" smtClean="0"/>
              <a:t>Brains and digital computers perform quite different tasks, and have different properties.</a:t>
            </a:r>
          </a:p>
          <a:p>
            <a:r>
              <a:rPr lang="en-US" sz="2150" dirty="0" smtClean="0"/>
              <a:t>There are more neurons in the typical human brain than there are bits in a typical high-end computer workstation.</a:t>
            </a:r>
          </a:p>
          <a:p>
            <a:r>
              <a:rPr lang="en-US" sz="2150" dirty="0" smtClean="0"/>
              <a:t>Human brain is evolving very slowly, whereas computer memories are growing rapidly.</a:t>
            </a:r>
          </a:p>
          <a:p>
            <a:r>
              <a:rPr lang="en-US" sz="2150" dirty="0" smtClean="0"/>
              <a:t>The difference in storage capacity is minor compared to the difference in switching speed and in parallelism.</a:t>
            </a:r>
          </a:p>
          <a:p>
            <a:r>
              <a:rPr lang="en-US" sz="2150" dirty="0" smtClean="0"/>
              <a:t>Computer chips can execute an instruction in tens of nanoseconds, whereas neurons require milliseconds to fire.</a:t>
            </a:r>
          </a:p>
          <a:p>
            <a:r>
              <a:rPr lang="en-US" sz="2150" dirty="0" smtClean="0"/>
              <a:t>Brains more than make up for this, however, because all the neurons and synapses are active simultaneously, whereas most current computers have only one or at most a few CPUs.</a:t>
            </a:r>
            <a:endParaRPr lang="en-US" sz="2150" dirty="0"/>
          </a:p>
        </p:txBody>
      </p:sp>
      <p:sp>
        <p:nvSpPr>
          <p:cNvPr id="4" name="Footer Placeholder 3"/>
          <p:cNvSpPr>
            <a:spLocks noGrp="1"/>
          </p:cNvSpPr>
          <p:nvPr>
            <p:ph type="ftr" sz="quarter" idx="11"/>
          </p:nvPr>
        </p:nvSpPr>
        <p:spPr/>
        <p:txBody>
          <a:bodyPr/>
          <a:lstStyle/>
          <a:p>
            <a:r>
              <a:rPr lang="en-US" smtClean="0"/>
              <a:t>AI - Dr. Divyakant Meva</a:t>
            </a:r>
            <a:endParaRPr lang="en-US" dirty="0"/>
          </a:p>
        </p:txBody>
      </p:sp>
      <p:sp>
        <p:nvSpPr>
          <p:cNvPr id="5" name="Slide Number Placeholder 4"/>
          <p:cNvSpPr>
            <a:spLocks noGrp="1"/>
          </p:cNvSpPr>
          <p:nvPr>
            <p:ph type="sldNum" sz="quarter" idx="12"/>
          </p:nvPr>
        </p:nvSpPr>
        <p:spPr/>
        <p:txBody>
          <a:bodyPr/>
          <a:lstStyle/>
          <a:p>
            <a:fld id="{5A6F6D9E-6A91-45E1-B9A2-3F7CAAE218E2}" type="slidenum">
              <a:rPr lang="zh-CN" altLang="en-US" smtClean="0"/>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447801"/>
            <a:ext cx="8229600" cy="2286000"/>
          </a:xfrm>
        </p:spPr>
        <p:txBody>
          <a:bodyPr/>
          <a:lstStyle/>
          <a:p>
            <a:r>
              <a:rPr lang="en-US" sz="2200" dirty="0" smtClean="0"/>
              <a:t>A neural network running on a serial computer requires hundreds of cycles to decide if a single neuron-like unit will fire, whereas in a real brain, all the neurons do this in a single step.</a:t>
            </a:r>
          </a:p>
          <a:p>
            <a:r>
              <a:rPr lang="en-US" sz="2200" dirty="0" smtClean="0"/>
              <a:t>Thus, even though a computer is a million times faster in raw switching speed, the brain ends up being a billion times faster at what it does.</a:t>
            </a:r>
          </a:p>
          <a:p>
            <a:endParaRPr lang="en-US" sz="2200" dirty="0"/>
          </a:p>
        </p:txBody>
      </p:sp>
      <p:sp>
        <p:nvSpPr>
          <p:cNvPr id="4" name="Footer Placeholder 3"/>
          <p:cNvSpPr>
            <a:spLocks noGrp="1"/>
          </p:cNvSpPr>
          <p:nvPr>
            <p:ph type="ftr" sz="quarter" idx="11"/>
          </p:nvPr>
        </p:nvSpPr>
        <p:spPr/>
        <p:txBody>
          <a:bodyPr/>
          <a:lstStyle/>
          <a:p>
            <a:r>
              <a:rPr lang="en-US" smtClean="0"/>
              <a:t>AI - Dr. Divyakant Meva</a:t>
            </a:r>
            <a:endParaRPr lang="en-US" dirty="0"/>
          </a:p>
        </p:txBody>
      </p:sp>
      <p:sp>
        <p:nvSpPr>
          <p:cNvPr id="5" name="Slide Number Placeholder 4"/>
          <p:cNvSpPr>
            <a:spLocks noGrp="1"/>
          </p:cNvSpPr>
          <p:nvPr>
            <p:ph type="sldNum" sz="quarter" idx="12"/>
          </p:nvPr>
        </p:nvSpPr>
        <p:spPr/>
        <p:txBody>
          <a:bodyPr/>
          <a:lstStyle/>
          <a:p>
            <a:fld id="{5A6F6D9E-6A91-45E1-B9A2-3F7CAAE218E2}" type="slidenum">
              <a:rPr lang="zh-CN" altLang="en-US" smtClean="0"/>
              <a:pPr/>
              <a:t>9</a:t>
            </a:fld>
            <a:endParaRPr lang="en-US" dirty="0"/>
          </a:p>
        </p:txBody>
      </p:sp>
      <p:pic>
        <p:nvPicPr>
          <p:cNvPr id="2051" name="Picture 3"/>
          <p:cNvPicPr>
            <a:picLocks noChangeAspect="1" noChangeArrowheads="1"/>
          </p:cNvPicPr>
          <p:nvPr/>
        </p:nvPicPr>
        <p:blipFill>
          <a:blip r:embed="rId2"/>
          <a:srcRect/>
          <a:stretch>
            <a:fillRect/>
          </a:stretch>
        </p:blipFill>
        <p:spPr bwMode="auto">
          <a:xfrm>
            <a:off x="533400" y="3733800"/>
            <a:ext cx="8268979" cy="175260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BusDsgSld">
  <a:themeElements>
    <a:clrScheme name="">
      <a:dk1>
        <a:srgbClr val="000000"/>
      </a:dk1>
      <a:lt1>
        <a:srgbClr val="FFFFFF"/>
      </a:lt1>
      <a:dk2>
        <a:srgbClr val="575F6D"/>
      </a:dk2>
      <a:lt2>
        <a:srgbClr val="FFF39D"/>
      </a:lt2>
      <a:accent1>
        <a:srgbClr val="FE8637"/>
      </a:accent1>
      <a:accent2>
        <a:srgbClr val="7598D9"/>
      </a:accent2>
      <a:accent3>
        <a:srgbClr val="FFFFFF"/>
      </a:accent3>
      <a:accent4>
        <a:srgbClr val="000000"/>
      </a:accent4>
      <a:accent5>
        <a:srgbClr val="FEC3AE"/>
      </a:accent5>
      <a:accent6>
        <a:srgbClr val="6989C4"/>
      </a:accent6>
      <a:hlink>
        <a:srgbClr val="D2611C"/>
      </a:hlink>
      <a:folHlink>
        <a:srgbClr val="3B435B"/>
      </a:folHlink>
    </a:clrScheme>
    <a:fontScheme name="BusDsgSld">
      <a:majorFont>
        <a:latin typeface="Calibri"/>
        <a:ea typeface="Microsoft YaHei"/>
        <a:cs typeface=""/>
      </a:majorFont>
      <a:minorFont>
        <a:latin typeface="Calibri"/>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1">
      <a:majorFont>
        <a:latin typeface="Cambria"/>
        <a:ea typeface="SimHei"/>
        <a:cs typeface=""/>
      </a:majorFont>
      <a:minorFont>
        <a:latin typeface="Cambria"/>
        <a:ea typeface="Sim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默认设计模板_2">
  <a:themeElements>
    <a:clrScheme name="默认设计模板_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_2">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_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background-ppt-template-022</Template>
  <TotalTime>1907</TotalTime>
  <Words>1536</Words>
  <Application>Microsoft Office PowerPoint</Application>
  <PresentationFormat>On-screen Show (4:3)</PresentationFormat>
  <Paragraphs>102</Paragraphs>
  <Slides>17</Slides>
  <Notes>0</Notes>
  <HiddenSlides>0</HiddenSlides>
  <MMClips>0</MMClips>
  <ScaleCrop>false</ScaleCrop>
  <HeadingPairs>
    <vt:vector size="4" baseType="variant">
      <vt:variant>
        <vt:lpstr>Theme</vt:lpstr>
      </vt:variant>
      <vt:variant>
        <vt:i4>4</vt:i4>
      </vt:variant>
      <vt:variant>
        <vt:lpstr>Slide Titles</vt:lpstr>
      </vt:variant>
      <vt:variant>
        <vt:i4>17</vt:i4>
      </vt:variant>
    </vt:vector>
  </HeadingPairs>
  <TitlesOfParts>
    <vt:vector size="21" baseType="lpstr">
      <vt:lpstr>BusDsgSld</vt:lpstr>
      <vt:lpstr>默认设计模板</vt:lpstr>
      <vt:lpstr>1_默认设计模板</vt:lpstr>
      <vt:lpstr>默认设计模板_2</vt:lpstr>
      <vt:lpstr>Unit  5- Lecture 32</vt:lpstr>
      <vt:lpstr>Introduction</vt:lpstr>
      <vt:lpstr>How brain works</vt:lpstr>
      <vt:lpstr>Slide 4</vt:lpstr>
      <vt:lpstr>Slide 5</vt:lpstr>
      <vt:lpstr>Slide 6</vt:lpstr>
      <vt:lpstr>Slide 7</vt:lpstr>
      <vt:lpstr>Brain and digital computers - Comparison</vt:lpstr>
      <vt:lpstr>Slide 9</vt:lpstr>
      <vt:lpstr>Slide 10</vt:lpstr>
      <vt:lpstr>Slide 11</vt:lpstr>
      <vt:lpstr>Neural network</vt:lpstr>
      <vt:lpstr>Slide 13</vt:lpstr>
      <vt:lpstr>Slide 14</vt:lpstr>
      <vt:lpstr>Slide 15</vt:lpstr>
      <vt:lpstr>Slide 16</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4  Lecture 23 </dc:title>
  <dc:creator>divyakant</dc:creator>
  <cp:lastModifiedBy>admin</cp:lastModifiedBy>
  <cp:revision>620</cp:revision>
  <dcterms:created xsi:type="dcterms:W3CDTF">2015-07-23T15:29:25Z</dcterms:created>
  <dcterms:modified xsi:type="dcterms:W3CDTF">2019-04-01T05:18:23Z</dcterms:modified>
</cp:coreProperties>
</file>