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8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7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7758-77A9-4CDA-9CB2-3DA3360AAE5B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D14A-1CDC-4BF4-8698-3F693F06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05665A-43E1-49AB-BE91-DF14C0A070E4}"/>
              </a:ext>
            </a:extLst>
          </p:cNvPr>
          <p:cNvSpPr/>
          <p:nvPr/>
        </p:nvSpPr>
        <p:spPr>
          <a:xfrm>
            <a:off x="1391711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CA3275-62CB-4040-840F-CA3C0B8484D7}"/>
              </a:ext>
            </a:extLst>
          </p:cNvPr>
          <p:cNvSpPr/>
          <p:nvPr/>
        </p:nvSpPr>
        <p:spPr>
          <a:xfrm>
            <a:off x="1391711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48E6FE-23D3-4530-BE5E-CCFC913956D6}"/>
              </a:ext>
            </a:extLst>
          </p:cNvPr>
          <p:cNvSpPr/>
          <p:nvPr/>
        </p:nvSpPr>
        <p:spPr>
          <a:xfrm>
            <a:off x="1391711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01C88-D28D-4A8C-9F76-2DA00E5C49CB}"/>
              </a:ext>
            </a:extLst>
          </p:cNvPr>
          <p:cNvSpPr/>
          <p:nvPr/>
        </p:nvSpPr>
        <p:spPr>
          <a:xfrm>
            <a:off x="1990521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FBD0E2-2BE5-44C0-93FD-A81BFC833592}"/>
              </a:ext>
            </a:extLst>
          </p:cNvPr>
          <p:cNvSpPr/>
          <p:nvPr/>
        </p:nvSpPr>
        <p:spPr>
          <a:xfrm>
            <a:off x="1990521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2B5178-F681-4381-9F9B-164220E16056}"/>
              </a:ext>
            </a:extLst>
          </p:cNvPr>
          <p:cNvSpPr/>
          <p:nvPr/>
        </p:nvSpPr>
        <p:spPr>
          <a:xfrm>
            <a:off x="1990521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30D92-BC27-4263-842A-EECF92D5BCCC}"/>
              </a:ext>
            </a:extLst>
          </p:cNvPr>
          <p:cNvSpPr/>
          <p:nvPr/>
        </p:nvSpPr>
        <p:spPr>
          <a:xfrm>
            <a:off x="2589331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44C5A1-5141-4968-BE60-A296A4A14473}"/>
              </a:ext>
            </a:extLst>
          </p:cNvPr>
          <p:cNvSpPr/>
          <p:nvPr/>
        </p:nvSpPr>
        <p:spPr>
          <a:xfrm>
            <a:off x="2589331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33B69C-3215-47DC-B72A-3D25B9C9585A}"/>
              </a:ext>
            </a:extLst>
          </p:cNvPr>
          <p:cNvSpPr/>
          <p:nvPr/>
        </p:nvSpPr>
        <p:spPr>
          <a:xfrm>
            <a:off x="2589331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2420F1-7DBE-4B99-BBDB-5D2D4E7191A7}"/>
              </a:ext>
            </a:extLst>
          </p:cNvPr>
          <p:cNvSpPr/>
          <p:nvPr/>
        </p:nvSpPr>
        <p:spPr>
          <a:xfrm>
            <a:off x="3188141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3221DB-3736-412D-9FEE-0BABEB8904D7}"/>
              </a:ext>
            </a:extLst>
          </p:cNvPr>
          <p:cNvSpPr/>
          <p:nvPr/>
        </p:nvSpPr>
        <p:spPr>
          <a:xfrm>
            <a:off x="3188141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E5D94B-13B0-4CBF-8ACD-3CF4A7B6E257}"/>
              </a:ext>
            </a:extLst>
          </p:cNvPr>
          <p:cNvSpPr/>
          <p:nvPr/>
        </p:nvSpPr>
        <p:spPr>
          <a:xfrm>
            <a:off x="3188141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7B8F85-5723-4572-BF01-877B753A6C45}"/>
              </a:ext>
            </a:extLst>
          </p:cNvPr>
          <p:cNvSpPr/>
          <p:nvPr/>
        </p:nvSpPr>
        <p:spPr>
          <a:xfrm>
            <a:off x="3786951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602A78-E5C9-4257-BA79-E1688ABC30CC}"/>
              </a:ext>
            </a:extLst>
          </p:cNvPr>
          <p:cNvSpPr/>
          <p:nvPr/>
        </p:nvSpPr>
        <p:spPr>
          <a:xfrm>
            <a:off x="3786951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688FF5-EBB5-4DCB-AB9B-E2CA802A1FBE}"/>
              </a:ext>
            </a:extLst>
          </p:cNvPr>
          <p:cNvSpPr/>
          <p:nvPr/>
        </p:nvSpPr>
        <p:spPr>
          <a:xfrm>
            <a:off x="3786951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47D05A-71B8-4162-890D-758F8252A4EE}"/>
              </a:ext>
            </a:extLst>
          </p:cNvPr>
          <p:cNvSpPr/>
          <p:nvPr/>
        </p:nvSpPr>
        <p:spPr>
          <a:xfrm>
            <a:off x="4385761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458904-F1E7-476F-8271-B26111E9F2A5}"/>
              </a:ext>
            </a:extLst>
          </p:cNvPr>
          <p:cNvSpPr/>
          <p:nvPr/>
        </p:nvSpPr>
        <p:spPr>
          <a:xfrm>
            <a:off x="4385761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3AEF59-7962-4934-B8A9-F82D21C06DD1}"/>
              </a:ext>
            </a:extLst>
          </p:cNvPr>
          <p:cNvSpPr/>
          <p:nvPr/>
        </p:nvSpPr>
        <p:spPr>
          <a:xfrm>
            <a:off x="4385761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40D1DE-90E2-44E3-B18F-CE5B59AAA90A}"/>
              </a:ext>
            </a:extLst>
          </p:cNvPr>
          <p:cNvSpPr/>
          <p:nvPr/>
        </p:nvSpPr>
        <p:spPr>
          <a:xfrm>
            <a:off x="4980238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5C8003-9DEC-49D5-8949-8ABCD334FA63}"/>
              </a:ext>
            </a:extLst>
          </p:cNvPr>
          <p:cNvSpPr/>
          <p:nvPr/>
        </p:nvSpPr>
        <p:spPr>
          <a:xfrm>
            <a:off x="4980238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DBA052-52BD-47B7-9536-56803C63CC9D}"/>
              </a:ext>
            </a:extLst>
          </p:cNvPr>
          <p:cNvSpPr/>
          <p:nvPr/>
        </p:nvSpPr>
        <p:spPr>
          <a:xfrm>
            <a:off x="4980238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3B38BA-E981-48E4-A626-076359F819B2}"/>
              </a:ext>
            </a:extLst>
          </p:cNvPr>
          <p:cNvSpPr/>
          <p:nvPr/>
        </p:nvSpPr>
        <p:spPr>
          <a:xfrm>
            <a:off x="5579048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1350376-83B3-4445-A39D-045EDB4AD750}"/>
              </a:ext>
            </a:extLst>
          </p:cNvPr>
          <p:cNvSpPr/>
          <p:nvPr/>
        </p:nvSpPr>
        <p:spPr>
          <a:xfrm>
            <a:off x="5579048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B791A6-48C7-44CC-A7FC-86D9D18325B9}"/>
              </a:ext>
            </a:extLst>
          </p:cNvPr>
          <p:cNvSpPr/>
          <p:nvPr/>
        </p:nvSpPr>
        <p:spPr>
          <a:xfrm>
            <a:off x="5579048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2A6605C-FFCB-41DC-A375-4FA1CCDCF69C}"/>
              </a:ext>
            </a:extLst>
          </p:cNvPr>
          <p:cNvSpPr/>
          <p:nvPr/>
        </p:nvSpPr>
        <p:spPr>
          <a:xfrm>
            <a:off x="6177858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8FE3DD2-7E8F-4115-989C-35EC6C4BE3C4}"/>
              </a:ext>
            </a:extLst>
          </p:cNvPr>
          <p:cNvSpPr/>
          <p:nvPr/>
        </p:nvSpPr>
        <p:spPr>
          <a:xfrm>
            <a:off x="6177858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A7D457-E881-48DD-8469-4987A485015D}"/>
              </a:ext>
            </a:extLst>
          </p:cNvPr>
          <p:cNvSpPr/>
          <p:nvPr/>
        </p:nvSpPr>
        <p:spPr>
          <a:xfrm>
            <a:off x="6177858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61FCDD-556A-4719-A34A-24F71A4B7B42}"/>
              </a:ext>
            </a:extLst>
          </p:cNvPr>
          <p:cNvSpPr/>
          <p:nvPr/>
        </p:nvSpPr>
        <p:spPr>
          <a:xfrm>
            <a:off x="6776668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D605B51-318A-472E-A0FA-5DF95B2D6B98}"/>
              </a:ext>
            </a:extLst>
          </p:cNvPr>
          <p:cNvSpPr/>
          <p:nvPr/>
        </p:nvSpPr>
        <p:spPr>
          <a:xfrm>
            <a:off x="6776668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4FFBCB-2706-4AA4-B472-DAC7617E3A30}"/>
              </a:ext>
            </a:extLst>
          </p:cNvPr>
          <p:cNvSpPr/>
          <p:nvPr/>
        </p:nvSpPr>
        <p:spPr>
          <a:xfrm>
            <a:off x="6776668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E17363C-F516-48E6-A519-6AC55D11A451}"/>
              </a:ext>
            </a:extLst>
          </p:cNvPr>
          <p:cNvSpPr/>
          <p:nvPr/>
        </p:nvSpPr>
        <p:spPr>
          <a:xfrm>
            <a:off x="7375478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C69772-2AA4-4F31-95DE-CF118920E322}"/>
              </a:ext>
            </a:extLst>
          </p:cNvPr>
          <p:cNvSpPr/>
          <p:nvPr/>
        </p:nvSpPr>
        <p:spPr>
          <a:xfrm>
            <a:off x="7375478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5B29271-D434-48B2-A4D8-29F8C42D45B4}"/>
              </a:ext>
            </a:extLst>
          </p:cNvPr>
          <p:cNvSpPr/>
          <p:nvPr/>
        </p:nvSpPr>
        <p:spPr>
          <a:xfrm>
            <a:off x="7375478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567D825-D84A-4FE7-9537-65D0B344B33A}"/>
              </a:ext>
            </a:extLst>
          </p:cNvPr>
          <p:cNvSpPr/>
          <p:nvPr/>
        </p:nvSpPr>
        <p:spPr>
          <a:xfrm>
            <a:off x="7974288" y="257808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BDC71D8-E7B6-4D5D-B83D-2D219EA01642}"/>
              </a:ext>
            </a:extLst>
          </p:cNvPr>
          <p:cNvSpPr/>
          <p:nvPr/>
        </p:nvSpPr>
        <p:spPr>
          <a:xfrm>
            <a:off x="7974288" y="3159000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144C1D8-615A-45BB-A799-8C0256937C1D}"/>
              </a:ext>
            </a:extLst>
          </p:cNvPr>
          <p:cNvSpPr/>
          <p:nvPr/>
        </p:nvSpPr>
        <p:spPr>
          <a:xfrm>
            <a:off x="7974288" y="373991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B31A6D9-72B6-4BE7-B56C-EC3814943464}"/>
              </a:ext>
            </a:extLst>
          </p:cNvPr>
          <p:cNvSpPr/>
          <p:nvPr/>
        </p:nvSpPr>
        <p:spPr>
          <a:xfrm>
            <a:off x="3188141" y="83532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1ABBA88-017C-4041-8E29-F9F0FE3F43C9}"/>
              </a:ext>
            </a:extLst>
          </p:cNvPr>
          <p:cNvSpPr/>
          <p:nvPr/>
        </p:nvSpPr>
        <p:spPr>
          <a:xfrm>
            <a:off x="3188141" y="1416246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68074D-495E-43C8-B7C8-8D94D49E0E7B}"/>
              </a:ext>
            </a:extLst>
          </p:cNvPr>
          <p:cNvSpPr/>
          <p:nvPr/>
        </p:nvSpPr>
        <p:spPr>
          <a:xfrm>
            <a:off x="3188141" y="1997164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37196B4-2B5B-45D5-A7F6-152278B0BE33}"/>
              </a:ext>
            </a:extLst>
          </p:cNvPr>
          <p:cNvSpPr/>
          <p:nvPr/>
        </p:nvSpPr>
        <p:spPr>
          <a:xfrm>
            <a:off x="3786951" y="83532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74BD8-3CB6-4D3F-BCBA-8EA023D2DDBF}"/>
              </a:ext>
            </a:extLst>
          </p:cNvPr>
          <p:cNvSpPr/>
          <p:nvPr/>
        </p:nvSpPr>
        <p:spPr>
          <a:xfrm>
            <a:off x="3786951" y="1416246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F542DB9-B5CF-473A-B9C7-23F500F75567}"/>
              </a:ext>
            </a:extLst>
          </p:cNvPr>
          <p:cNvSpPr/>
          <p:nvPr/>
        </p:nvSpPr>
        <p:spPr>
          <a:xfrm>
            <a:off x="3786951" y="1997164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CC7DB3-1ECB-4EB9-BB64-D617D9C9DB18}"/>
              </a:ext>
            </a:extLst>
          </p:cNvPr>
          <p:cNvSpPr/>
          <p:nvPr/>
        </p:nvSpPr>
        <p:spPr>
          <a:xfrm>
            <a:off x="4385761" y="835328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78AEA0-423C-4F85-BEC2-2448BFD44DB7}"/>
              </a:ext>
            </a:extLst>
          </p:cNvPr>
          <p:cNvSpPr/>
          <p:nvPr/>
        </p:nvSpPr>
        <p:spPr>
          <a:xfrm>
            <a:off x="4385761" y="1416246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571D8A5-BAC7-4C1D-9E7A-83E9310FBB61}"/>
              </a:ext>
            </a:extLst>
          </p:cNvPr>
          <p:cNvSpPr/>
          <p:nvPr/>
        </p:nvSpPr>
        <p:spPr>
          <a:xfrm>
            <a:off x="4385761" y="1997164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C78A558-3AE4-4A67-85C2-2A0C8654759C}"/>
              </a:ext>
            </a:extLst>
          </p:cNvPr>
          <p:cNvSpPr/>
          <p:nvPr/>
        </p:nvSpPr>
        <p:spPr>
          <a:xfrm>
            <a:off x="3193829" y="4320836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D6BC67-C35C-464E-A2C7-550096DF2DA7}"/>
              </a:ext>
            </a:extLst>
          </p:cNvPr>
          <p:cNvSpPr/>
          <p:nvPr/>
        </p:nvSpPr>
        <p:spPr>
          <a:xfrm>
            <a:off x="3193829" y="4901754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D06D3F6-E884-43E7-A798-DBDCA1C1B84F}"/>
              </a:ext>
            </a:extLst>
          </p:cNvPr>
          <p:cNvSpPr/>
          <p:nvPr/>
        </p:nvSpPr>
        <p:spPr>
          <a:xfrm>
            <a:off x="3193829" y="548267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7F28D0B-FDBA-454E-BD31-95F228022770}"/>
              </a:ext>
            </a:extLst>
          </p:cNvPr>
          <p:cNvSpPr/>
          <p:nvPr/>
        </p:nvSpPr>
        <p:spPr>
          <a:xfrm>
            <a:off x="3792639" y="4320836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96AFF5F-EE89-4F3C-9730-6DCA5226D6E2}"/>
              </a:ext>
            </a:extLst>
          </p:cNvPr>
          <p:cNvSpPr/>
          <p:nvPr/>
        </p:nvSpPr>
        <p:spPr>
          <a:xfrm>
            <a:off x="3792639" y="4901754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BAACDE8-42F3-48ED-8633-4919E444B3DB}"/>
              </a:ext>
            </a:extLst>
          </p:cNvPr>
          <p:cNvSpPr/>
          <p:nvPr/>
        </p:nvSpPr>
        <p:spPr>
          <a:xfrm>
            <a:off x="3792639" y="548267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F974C-E3EB-477C-ADBE-C86B568D3B31}"/>
              </a:ext>
            </a:extLst>
          </p:cNvPr>
          <p:cNvSpPr/>
          <p:nvPr/>
        </p:nvSpPr>
        <p:spPr>
          <a:xfrm>
            <a:off x="4391449" y="4320836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18AD00-81DA-48F4-9774-B36EBD9EA0AC}"/>
              </a:ext>
            </a:extLst>
          </p:cNvPr>
          <p:cNvSpPr/>
          <p:nvPr/>
        </p:nvSpPr>
        <p:spPr>
          <a:xfrm>
            <a:off x="4391449" y="4901754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4692A39-8C61-4203-B5ED-7D8141EA2C80}"/>
              </a:ext>
            </a:extLst>
          </p:cNvPr>
          <p:cNvSpPr/>
          <p:nvPr/>
        </p:nvSpPr>
        <p:spPr>
          <a:xfrm>
            <a:off x="4391449" y="5482672"/>
            <a:ext cx="54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97730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54</Words>
  <Application>Microsoft Office PowerPoint</Application>
  <PresentationFormat>A4 Paper (210x297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Deshpande</dc:creator>
  <cp:lastModifiedBy>Vinay Deshpande</cp:lastModifiedBy>
  <cp:revision>2</cp:revision>
  <dcterms:created xsi:type="dcterms:W3CDTF">2020-07-04T14:06:20Z</dcterms:created>
  <dcterms:modified xsi:type="dcterms:W3CDTF">2020-07-04T14:21:17Z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vinayd@nvidia.com</vt:lpwstr>
  </property>
  <property fmtid="{D5CDD505-2E9C-101B-9397-08002B2CF9AE}" pid="5" name="MSIP_Label_6b558183-044c-4105-8d9c-cea02a2a3d86_SetDate">
    <vt:lpwstr>2020-07-04T14:20:54.5831339Z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17a1bc2c-832d-44b8-808e-4f28a389a4c9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