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78" r:id="rId22"/>
    <p:sldId id="279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71FB06-73CA-45D6-81F5-D4F43A55BF20}">
          <p14:sldIdLst>
            <p14:sldId id="257"/>
            <p14:sldId id="258"/>
            <p14:sldId id="259"/>
            <p14:sldId id="261"/>
            <p14:sldId id="263"/>
            <p14:sldId id="266"/>
            <p14:sldId id="267"/>
            <p14:sldId id="268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80"/>
            <p14:sldId id="281"/>
            <p14:sldId id="282"/>
            <p14:sldId id="283"/>
            <p14:sldId id="278"/>
            <p14:sldId id="279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D06C-7D67-4B6A-9D2A-D0B41DBCF3E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65C0-76B9-4A7C-8BC5-177DF70B5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8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6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7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84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7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35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3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93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35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1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36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0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74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68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44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25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4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14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3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Dev</dc:creator>
  <cp:lastModifiedBy>Vinay Dev</cp:lastModifiedBy>
  <cp:revision>3</cp:revision>
  <dcterms:created xsi:type="dcterms:W3CDTF">2019-12-17T14:39:32Z</dcterms:created>
  <dcterms:modified xsi:type="dcterms:W3CDTF">2019-12-17T15:00:43Z</dcterms:modified>
</cp:coreProperties>
</file>