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F4ED-C160-488C-BDDA-3FCBFA7CCB1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3D9C-670F-4E80-A653-EBDD03623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0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7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68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7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2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63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3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38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Dev</dc:creator>
  <cp:lastModifiedBy>Vinay Dev</cp:lastModifiedBy>
  <cp:revision>1</cp:revision>
  <dcterms:created xsi:type="dcterms:W3CDTF">2019-12-17T14:13:11Z</dcterms:created>
  <dcterms:modified xsi:type="dcterms:W3CDTF">2019-12-17T14:17:29Z</dcterms:modified>
</cp:coreProperties>
</file>