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F923-325D-4D23-98FC-FD619F1CE65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BA49-21D6-4219-8092-8CB1EF9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0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3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90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3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09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Dev</dc:creator>
  <cp:lastModifiedBy>Vinay Dev</cp:lastModifiedBy>
  <cp:revision>1</cp:revision>
  <dcterms:created xsi:type="dcterms:W3CDTF">2019-12-17T14:36:14Z</dcterms:created>
  <dcterms:modified xsi:type="dcterms:W3CDTF">2019-12-17T14:39:25Z</dcterms:modified>
</cp:coreProperties>
</file>