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68A9-9EC0-4101-835C-12920EB90AA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7CA6-AAD8-4B03-A843-C4DE5F5A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6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68A9-9EC0-4101-835C-12920EB90AA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7CA6-AAD8-4B03-A843-C4DE5F5A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68A9-9EC0-4101-835C-12920EB90AA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7CA6-AAD8-4B03-A843-C4DE5F5A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68A9-9EC0-4101-835C-12920EB90AA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7CA6-AAD8-4B03-A843-C4DE5F5A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8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68A9-9EC0-4101-835C-12920EB90AA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7CA6-AAD8-4B03-A843-C4DE5F5A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68A9-9EC0-4101-835C-12920EB90AA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7CA6-AAD8-4B03-A843-C4DE5F5A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1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68A9-9EC0-4101-835C-12920EB90AA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7CA6-AAD8-4B03-A843-C4DE5F5A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68A9-9EC0-4101-835C-12920EB90AA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7CA6-AAD8-4B03-A843-C4DE5F5A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68A9-9EC0-4101-835C-12920EB90AA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7CA6-AAD8-4B03-A843-C4DE5F5A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3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68A9-9EC0-4101-835C-12920EB90AA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7CA6-AAD8-4B03-A843-C4DE5F5A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68A9-9EC0-4101-835C-12920EB90AA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7CA6-AAD8-4B03-A843-C4DE5F5A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2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F68A9-9EC0-4101-835C-12920EB90AA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17CA6-AAD8-4B03-A843-C4DE5F5A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0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230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9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84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18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55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92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768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41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608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21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03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513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359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27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126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820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79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4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54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04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67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7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47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Dev</dc:creator>
  <cp:lastModifiedBy>Vinay Dev</cp:lastModifiedBy>
  <cp:revision>3</cp:revision>
  <dcterms:created xsi:type="dcterms:W3CDTF">2019-12-17T14:17:52Z</dcterms:created>
  <dcterms:modified xsi:type="dcterms:W3CDTF">2019-12-17T14:36:06Z</dcterms:modified>
</cp:coreProperties>
</file>