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06F3-5491-4BB6-B0FD-3C472D3D385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D82-E4D4-4CA2-A4F9-8BAFB712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06F3-5491-4BB6-B0FD-3C472D3D385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D82-E4D4-4CA2-A4F9-8BAFB712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6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06F3-5491-4BB6-B0FD-3C472D3D385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D82-E4D4-4CA2-A4F9-8BAFB712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06F3-5491-4BB6-B0FD-3C472D3D385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D82-E4D4-4CA2-A4F9-8BAFB712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06F3-5491-4BB6-B0FD-3C472D3D385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D82-E4D4-4CA2-A4F9-8BAFB712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8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06F3-5491-4BB6-B0FD-3C472D3D385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D82-E4D4-4CA2-A4F9-8BAFB712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4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06F3-5491-4BB6-B0FD-3C472D3D385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D82-E4D4-4CA2-A4F9-8BAFB712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2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06F3-5491-4BB6-B0FD-3C472D3D385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D82-E4D4-4CA2-A4F9-8BAFB712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06F3-5491-4BB6-B0FD-3C472D3D385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D82-E4D4-4CA2-A4F9-8BAFB712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7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06F3-5491-4BB6-B0FD-3C472D3D385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D82-E4D4-4CA2-A4F9-8BAFB712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6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06F3-5491-4BB6-B0FD-3C472D3D385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0D82-E4D4-4CA2-A4F9-8BAFB712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5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06F3-5491-4BB6-B0FD-3C472D3D385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C0D82-E4D4-4CA2-A4F9-8BAFB712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8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3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60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09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761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97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107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4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33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5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8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14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81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13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50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09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Dev</dc:creator>
  <cp:lastModifiedBy>Vinay Dev</cp:lastModifiedBy>
  <cp:revision>2</cp:revision>
  <dcterms:created xsi:type="dcterms:W3CDTF">2019-12-17T13:57:33Z</dcterms:created>
  <dcterms:modified xsi:type="dcterms:W3CDTF">2019-12-17T14:11:23Z</dcterms:modified>
</cp:coreProperties>
</file>