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564D5AE-D5CB-43B1-BF16-6D7B98009996}">
          <p14:sldIdLst>
            <p14:sldId id="263"/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9E7E-5309-2134-1F78-03D1EBE4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SCIENTFIC CALCULATOT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E638E-FE16-950E-1C52-DAF236A0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270D4-57FE-DCA7-B611-0F31B1F7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5" y="1304516"/>
            <a:ext cx="7522590" cy="469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5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Scientific Calculator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 (Tkinter &amp; Math Library)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 design and implement a GUI-based scientific calculator.</a:t>
            </a:r>
          </a:p>
          <a:p>
            <a:r>
              <a:t>• Provide both basic arithmetic and advanced scientific functions.</a:t>
            </a:r>
          </a:p>
          <a:p>
            <a:r>
              <a:t>• Ensure user-friendly interface with Tkinter.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Programming Language</a:t>
            </a:r>
          </a:p>
          <a:p>
            <a:r>
              <a:t>• Tkinter (GUI library)</a:t>
            </a:r>
          </a:p>
          <a:p>
            <a:r>
              <a:t>• Math module for scientific functions</a:t>
            </a:r>
          </a:p>
          <a:p>
            <a:r>
              <a:t>• Object-Oriented Programming concepts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Basic operations: Addition, Subtraction, Multiplication, Division</a:t>
            </a:r>
          </a:p>
          <a:p>
            <a:r>
              <a:t>• Parentheses support</a:t>
            </a:r>
          </a:p>
          <a:p>
            <a:r>
              <a:t>• Decimal calculations</a:t>
            </a:r>
          </a:p>
          <a:p>
            <a:r>
              <a:t>• Scientific functions: sqrt, log, ln, sin, cos, tan</a:t>
            </a:r>
          </a:p>
          <a:p>
            <a:r>
              <a:t>• Constants: π, e</a:t>
            </a:r>
          </a:p>
          <a:p>
            <a:r>
              <a:t>• Error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expression through GUI buttons.</a:t>
            </a:r>
          </a:p>
          <a:p>
            <a:r>
              <a:t>2. Expression is updated in input field.</a:t>
            </a:r>
          </a:p>
          <a:p>
            <a:r>
              <a:t>3. On pressing '=', eval() computes result.</a:t>
            </a:r>
          </a:p>
          <a:p>
            <a:r>
              <a:t>4. Scientific functions handled via math module.</a:t>
            </a:r>
          </a:p>
          <a:p>
            <a:r>
              <a:t>5. Results displayed in entry box.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GUI shows calculator layout.</a:t>
            </a:r>
          </a:p>
          <a:p>
            <a:r>
              <a:t>• Buttons respond to user clicks.</a:t>
            </a:r>
          </a:p>
          <a:p>
            <a:r>
              <a:t>• Results appear instantly.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implemented a GUI-based scientific calculator.</a:t>
            </a:r>
          </a:p>
          <a:p>
            <a:r>
              <a:t>• Combines basic and scientific operations in one interface.</a:t>
            </a:r>
          </a:p>
          <a:p>
            <a:r>
              <a:t>• Future Enhancements:</a:t>
            </a:r>
          </a:p>
          <a:p>
            <a:r>
              <a:t>   - Add history of calculations</a:t>
            </a:r>
          </a:p>
          <a:p>
            <a:r>
              <a:t>   - Support for more advanced functions (factorial, power, exp)</a:t>
            </a:r>
          </a:p>
          <a:p>
            <a:r>
              <a:t>   - Degree/Radian toggle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223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SCIENTFIC CALCULATOT</vt:lpstr>
      <vt:lpstr>Scientific Calculator Project</vt:lpstr>
      <vt:lpstr>Objective</vt:lpstr>
      <vt:lpstr>Tools &amp; Technologies</vt:lpstr>
      <vt:lpstr>Features</vt:lpstr>
      <vt:lpstr>Workflow</vt:lpstr>
      <vt:lpstr>Output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Vinay Gupta</cp:lastModifiedBy>
  <cp:revision>2</cp:revision>
  <dcterms:created xsi:type="dcterms:W3CDTF">2013-01-27T09:14:16Z</dcterms:created>
  <dcterms:modified xsi:type="dcterms:W3CDTF">2025-08-30T17:15:35Z</dcterms:modified>
  <cp:category/>
</cp:coreProperties>
</file>