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682" y="1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255893292668027E-2"/>
          <c:y val="0.22934747739865849"/>
          <c:w val="0.82037586083862424"/>
          <c:h val="0.64767096821230674"/>
        </c:manualLayout>
      </c:layout>
      <c:ofPieChart>
        <c:ofPieType val="bar"/>
        <c:varyColors val="1"/>
        <c:ser>
          <c:idx val="0"/>
          <c:order val="0"/>
          <c:dPt>
            <c:idx val="7"/>
            <c:bubble3D val="0"/>
            <c:explosion val="12"/>
          </c:dPt>
          <c:dLbls>
            <c:dLbl>
              <c:idx val="1"/>
              <c:layout>
                <c:manualLayout>
                  <c:x val="0.15664511209841786"/>
                  <c:y val="-7.572032662583844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6.7072342214206469E-3"/>
                  <c:y val="4.5734908136482516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Other</a:t>
                    </a:r>
                    <a:r>
                      <a:rPr lang="en-US" baseline="0" dirty="0" smtClean="0"/>
                      <a:t> </a:t>
                    </a:r>
                    <a:r>
                      <a:rPr lang="en-US" dirty="0" smtClean="0"/>
                      <a:t>8</a:t>
                    </a:r>
                    <a:r>
                      <a:rPr lang="en-US" dirty="0"/>
                      <a:t>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0.14152700186219749"/>
                  <c:y val="-6.94444444444444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-0.12662942271880828"/>
                  <c:y val="-9.2592592592593437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Short </a:t>
                    </a:r>
                  </a:p>
                  <a:p>
                    <a:r>
                      <a:rPr lang="en-US"/>
                      <a:t>Func</a:t>
                    </a:r>
                    <a:r>
                      <a:rPr lang="en-US" baseline="0"/>
                      <a:t> </a:t>
                    </a:r>
                    <a:r>
                      <a:rPr lang="en-US"/>
                      <a:t>6%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layout>
                <c:manualLayout>
                  <c:x val="7.4487895716945085E-3"/>
                  <c:y val="-4.629629629629629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/>
                      <a:t>Accel. Incompatible
25%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Sheet1!$A$6:$G$6</c:f>
              <c:strCache>
                <c:ptCount val="7"/>
                <c:pt idx="0">
                  <c:v>Mem. Latency</c:v>
                </c:pt>
                <c:pt idx="1">
                  <c:v>Loop Parallel + Irreg Mem.</c:v>
                </c:pt>
                <c:pt idx="2">
                  <c:v>Accel. Serialization</c:v>
                </c:pt>
                <c:pt idx="3">
                  <c:v>Other</c:v>
                </c:pt>
                <c:pt idx="4">
                  <c:v>Outer Loop</c:v>
                </c:pt>
                <c:pt idx="5">
                  <c:v>Short Function</c:v>
                </c:pt>
                <c:pt idx="6">
                  <c:v>Recursion</c:v>
                </c:pt>
              </c:strCache>
            </c:strRef>
          </c:cat>
          <c:val>
            <c:numRef>
              <c:f>Sheet1!$A$7:$G$7</c:f>
              <c:numCache>
                <c:formatCode>General</c:formatCode>
                <c:ptCount val="7"/>
                <c:pt idx="0">
                  <c:v>20.83</c:v>
                </c:pt>
                <c:pt idx="1">
                  <c:v>22.29</c:v>
                </c:pt>
                <c:pt idx="2">
                  <c:v>23.32</c:v>
                </c:pt>
                <c:pt idx="3">
                  <c:v>7.77</c:v>
                </c:pt>
                <c:pt idx="4">
                  <c:v>18.22</c:v>
                </c:pt>
                <c:pt idx="5">
                  <c:v>5.65</c:v>
                </c:pt>
                <c:pt idx="6">
                  <c:v>1.02</c:v>
                </c:pt>
              </c:numCache>
            </c:numRef>
          </c:val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/>
      </c:ofPie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9B10-B003-42A1-B41B-EA948A422A8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0F39-2934-474F-9A9F-56CBB50D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9B10-B003-42A1-B41B-EA948A422A8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0F39-2934-474F-9A9F-56CBB50D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9B10-B003-42A1-B41B-EA948A422A8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0F39-2934-474F-9A9F-56CBB50D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9B10-B003-42A1-B41B-EA948A422A8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0F39-2934-474F-9A9F-56CBB50D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1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9B10-B003-42A1-B41B-EA948A422A8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0F39-2934-474F-9A9F-56CBB50D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1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9B10-B003-42A1-B41B-EA948A422A8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0F39-2934-474F-9A9F-56CBB50D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5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9B10-B003-42A1-B41B-EA948A422A8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0F39-2934-474F-9A9F-56CBB50D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9B10-B003-42A1-B41B-EA948A422A8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0F39-2934-474F-9A9F-56CBB50D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9B10-B003-42A1-B41B-EA948A422A8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0F39-2934-474F-9A9F-56CBB50D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0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9B10-B003-42A1-B41B-EA948A422A8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0F39-2934-474F-9A9F-56CBB50D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9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9B10-B003-42A1-B41B-EA948A422A8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0F39-2934-474F-9A9F-56CBB50D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A9B10-B003-42A1-B41B-EA948A422A8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80F39-2934-474F-9A9F-56CBB50D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8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409520"/>
              </p:ext>
            </p:extLst>
          </p:nvPr>
        </p:nvGraphicFramePr>
        <p:xfrm>
          <a:off x="2014537" y="2057400"/>
          <a:ext cx="51149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250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Admin</dc:creator>
  <cp:lastModifiedBy>Windows Admin</cp:lastModifiedBy>
  <cp:revision>1</cp:revision>
  <dcterms:created xsi:type="dcterms:W3CDTF">2014-03-19T21:40:01Z</dcterms:created>
  <dcterms:modified xsi:type="dcterms:W3CDTF">2014-03-19T21:44:21Z</dcterms:modified>
</cp:coreProperties>
</file>