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3" autoAdjust="0"/>
    <p:restoredTop sz="94660"/>
  </p:normalViewPr>
  <p:slideViewPr>
    <p:cSldViewPr snapToGrid="0">
      <p:cViewPr varScale="1">
        <p:scale>
          <a:sx n="91" d="100"/>
          <a:sy n="91" d="100"/>
        </p:scale>
        <p:origin x="90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\\AFS\cs.wisc.edu\u\t\j\tjn\papers\prelim\figs\prism-workbook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\\AFS\cs.wisc.edu\u\t\j\tjn\papers\prelim\figs\prism-workbook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\\AFS\cs.wisc.edu\u\t\j\tjn\papers\prelim\figs\prism-workbook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>
        <c:manualLayout>
          <c:layoutTarget val="inner"/>
          <c:xMode val="edge"/>
          <c:yMode val="edge"/>
          <c:x val="7.3021675258211974E-2"/>
          <c:y val="3.8064012607547812E-2"/>
          <c:w val="0.88615855776621355"/>
          <c:h val="0.63183147547942764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'[prism-workbook.xlsx]Sheet3'!$T$1:$T$2</c:f>
              <c:strCache>
                <c:ptCount val="1"/>
                <c:pt idx="0">
                  <c:v>Hot Trace</c:v>
                </c:pt>
              </c:strCache>
            </c:strRef>
          </c:tx>
          <c:invertIfNegative val="0"/>
          <c:dLbls>
            <c:dLbl>
              <c:idx val="43"/>
              <c:layout>
                <c:manualLayout>
                  <c:x val="2.9359628524339147E-2"/>
                  <c:y val="-8.9456863008437193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400"/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'[prism-workbook.xlsx]Sheet3'!$S$3:$S$46</c:f>
              <c:strCache>
                <c:ptCount val="44"/>
                <c:pt idx="0">
                  <c:v>164.gzip</c:v>
                </c:pt>
                <c:pt idx="1">
                  <c:v>175.vpr</c:v>
                </c:pt>
                <c:pt idx="2">
                  <c:v>181.mcf</c:v>
                </c:pt>
                <c:pt idx="3">
                  <c:v>197.parser</c:v>
                </c:pt>
                <c:pt idx="4">
                  <c:v>256.bzip2</c:v>
                </c:pt>
                <c:pt idx="5">
                  <c:v>401.bzip2</c:v>
                </c:pt>
                <c:pt idx="6">
                  <c:v>403.gcc</c:v>
                </c:pt>
                <c:pt idx="7">
                  <c:v>429.mcf</c:v>
                </c:pt>
                <c:pt idx="8">
                  <c:v>456.hmmer</c:v>
                </c:pt>
                <c:pt idx="9">
                  <c:v>458.sjeng</c:v>
                </c:pt>
                <c:pt idx="10">
                  <c:v>464.h264ref</c:v>
                </c:pt>
                <c:pt idx="11">
                  <c:v>cjpeg1</c:v>
                </c:pt>
                <c:pt idx="12">
                  <c:v>cjpeg</c:v>
                </c:pt>
                <c:pt idx="13">
                  <c:v>conv</c:v>
                </c:pt>
                <c:pt idx="14">
                  <c:v>cutcp</c:v>
                </c:pt>
                <c:pt idx="15">
                  <c:v>djpeg1</c:v>
                </c:pt>
                <c:pt idx="16">
                  <c:v>djpeg</c:v>
                </c:pt>
                <c:pt idx="17">
                  <c:v>fft</c:v>
                </c:pt>
                <c:pt idx="18">
                  <c:v>gsmdecode</c:v>
                </c:pt>
                <c:pt idx="19">
                  <c:v>gsmencode</c:v>
                </c:pt>
                <c:pt idx="20">
                  <c:v>h263enc</c:v>
                </c:pt>
                <c:pt idx="21">
                  <c:v>h264dec</c:v>
                </c:pt>
                <c:pt idx="22">
                  <c:v>h264enc</c:v>
                </c:pt>
                <c:pt idx="23">
                  <c:v>jpg2000dec</c:v>
                </c:pt>
                <c:pt idx="24">
                  <c:v>jpg2000enc</c:v>
                </c:pt>
                <c:pt idx="25">
                  <c:v>kmeans</c:v>
                </c:pt>
                <c:pt idx="26">
                  <c:v>lbm</c:v>
                </c:pt>
                <c:pt idx="27">
                  <c:v>merge</c:v>
                </c:pt>
                <c:pt idx="28">
                  <c:v>mm</c:v>
                </c:pt>
                <c:pt idx="29">
                  <c:v>mpeg2dec</c:v>
                </c:pt>
                <c:pt idx="30">
                  <c:v>mpeg2enc</c:v>
                </c:pt>
                <c:pt idx="31">
                  <c:v>mri-q</c:v>
                </c:pt>
                <c:pt idx="32">
                  <c:v>nbody</c:v>
                </c:pt>
                <c:pt idx="33">
                  <c:v>needle</c:v>
                </c:pt>
                <c:pt idx="34">
                  <c:v>nnw</c:v>
                </c:pt>
                <c:pt idx="35">
                  <c:v>radar</c:v>
                </c:pt>
                <c:pt idx="36">
                  <c:v>sad</c:v>
                </c:pt>
                <c:pt idx="37">
                  <c:v>spmv</c:v>
                </c:pt>
                <c:pt idx="38">
                  <c:v>stencil</c:v>
                </c:pt>
                <c:pt idx="39">
                  <c:v>tpacf</c:v>
                </c:pt>
                <c:pt idx="40">
                  <c:v>treesearch</c:v>
                </c:pt>
                <c:pt idx="41">
                  <c:v>vr</c:v>
                </c:pt>
                <c:pt idx="43">
                  <c:v>Average</c:v>
                </c:pt>
              </c:strCache>
            </c:strRef>
          </c:cat>
          <c:val>
            <c:numRef>
              <c:f>'[prism-workbook.xlsx]Sheet3'!$T$3:$T$46</c:f>
              <c:numCache>
                <c:formatCode>0%</c:formatCode>
                <c:ptCount val="44"/>
                <c:pt idx="0">
                  <c:v>0.24542440268047733</c:v>
                </c:pt>
                <c:pt idx="1">
                  <c:v>7.4761751457336934E-2</c:v>
                </c:pt>
                <c:pt idx="2">
                  <c:v>0.57306908299372517</c:v>
                </c:pt>
                <c:pt idx="3">
                  <c:v>0.16278565788973937</c:v>
                </c:pt>
                <c:pt idx="4">
                  <c:v>0.18002330476498882</c:v>
                </c:pt>
                <c:pt idx="5">
                  <c:v>0.61808120406515965</c:v>
                </c:pt>
                <c:pt idx="6">
                  <c:v>0.12093722109684132</c:v>
                </c:pt>
                <c:pt idx="7">
                  <c:v>0.42700100422286336</c:v>
                </c:pt>
                <c:pt idx="8">
                  <c:v>0.56173816308212265</c:v>
                </c:pt>
                <c:pt idx="9">
                  <c:v>0.21483608869924592</c:v>
                </c:pt>
                <c:pt idx="10">
                  <c:v>0.11715808297099854</c:v>
                </c:pt>
                <c:pt idx="11">
                  <c:v>0.35639708068647208</c:v>
                </c:pt>
                <c:pt idx="12">
                  <c:v>0.64124314968230689</c:v>
                </c:pt>
                <c:pt idx="13">
                  <c:v>0.91206274443813717</c:v>
                </c:pt>
                <c:pt idx="14">
                  <c:v>0.94007986982379765</c:v>
                </c:pt>
                <c:pt idx="15">
                  <c:v>0.67357468101765239</c:v>
                </c:pt>
                <c:pt idx="16">
                  <c:v>0.77828243097713068</c:v>
                </c:pt>
                <c:pt idx="17">
                  <c:v>0.35559242737460561</c:v>
                </c:pt>
                <c:pt idx="18">
                  <c:v>0.79660589945416105</c:v>
                </c:pt>
                <c:pt idx="19">
                  <c:v>0.83249722639657464</c:v>
                </c:pt>
                <c:pt idx="20">
                  <c:v>0.77518496515756663</c:v>
                </c:pt>
                <c:pt idx="21">
                  <c:v>0.17456413053888836</c:v>
                </c:pt>
                <c:pt idx="22">
                  <c:v>0.67970791770191141</c:v>
                </c:pt>
                <c:pt idx="23">
                  <c:v>0.554169475241996</c:v>
                </c:pt>
                <c:pt idx="24">
                  <c:v>0.47819764266220904</c:v>
                </c:pt>
                <c:pt idx="25">
                  <c:v>0.62299697487045858</c:v>
                </c:pt>
                <c:pt idx="26">
                  <c:v>0.30145784193924235</c:v>
                </c:pt>
                <c:pt idx="27">
                  <c:v>0.49870707927087748</c:v>
                </c:pt>
                <c:pt idx="28">
                  <c:v>0.88611579828685516</c:v>
                </c:pt>
                <c:pt idx="29">
                  <c:v>0.9860171089323807</c:v>
                </c:pt>
                <c:pt idx="30">
                  <c:v>6.117731118842102E-2</c:v>
                </c:pt>
                <c:pt idx="31">
                  <c:v>0</c:v>
                </c:pt>
                <c:pt idx="32">
                  <c:v>0.98699492845067738</c:v>
                </c:pt>
                <c:pt idx="33">
                  <c:v>0.68147291251446018</c:v>
                </c:pt>
                <c:pt idx="34">
                  <c:v>0.85173927910128533</c:v>
                </c:pt>
                <c:pt idx="35">
                  <c:v>0.99931638202750206</c:v>
                </c:pt>
                <c:pt idx="36">
                  <c:v>0.75863233591070245</c:v>
                </c:pt>
                <c:pt idx="37">
                  <c:v>0.98877437143044711</c:v>
                </c:pt>
                <c:pt idx="38">
                  <c:v>0.91262077285088294</c:v>
                </c:pt>
                <c:pt idx="39">
                  <c:v>0.92176105902380767</c:v>
                </c:pt>
                <c:pt idx="40">
                  <c:v>0.99993275829607453</c:v>
                </c:pt>
                <c:pt idx="41">
                  <c:v>0.10705102312246928</c:v>
                </c:pt>
                <c:pt idx="43">
                  <c:v>0.56687484624508233</c:v>
                </c:pt>
              </c:numCache>
            </c:numRef>
          </c:val>
        </c:ser>
        <c:ser>
          <c:idx val="1"/>
          <c:order val="1"/>
          <c:tx>
            <c:strRef>
              <c:f>'[prism-workbook.xlsx]Sheet3'!$U$1:$U$2</c:f>
              <c:strCache>
                <c:ptCount val="1"/>
                <c:pt idx="0">
                  <c:v>Flat Inner Loop</c:v>
                </c:pt>
              </c:strCache>
            </c:strRef>
          </c:tx>
          <c:invertIfNegative val="0"/>
          <c:dLbls>
            <c:dLbl>
              <c:idx val="43"/>
              <c:layout>
                <c:manualLayout>
                  <c:x val="2.8065533913721789E-2"/>
                  <c:y val="-2.9821302285306149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400"/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'[prism-workbook.xlsx]Sheet3'!$S$3:$S$46</c:f>
              <c:strCache>
                <c:ptCount val="44"/>
                <c:pt idx="0">
                  <c:v>164.gzip</c:v>
                </c:pt>
                <c:pt idx="1">
                  <c:v>175.vpr</c:v>
                </c:pt>
                <c:pt idx="2">
                  <c:v>181.mcf</c:v>
                </c:pt>
                <c:pt idx="3">
                  <c:v>197.parser</c:v>
                </c:pt>
                <c:pt idx="4">
                  <c:v>256.bzip2</c:v>
                </c:pt>
                <c:pt idx="5">
                  <c:v>401.bzip2</c:v>
                </c:pt>
                <c:pt idx="6">
                  <c:v>403.gcc</c:v>
                </c:pt>
                <c:pt idx="7">
                  <c:v>429.mcf</c:v>
                </c:pt>
                <c:pt idx="8">
                  <c:v>456.hmmer</c:v>
                </c:pt>
                <c:pt idx="9">
                  <c:v>458.sjeng</c:v>
                </c:pt>
                <c:pt idx="10">
                  <c:v>464.h264ref</c:v>
                </c:pt>
                <c:pt idx="11">
                  <c:v>cjpeg1</c:v>
                </c:pt>
                <c:pt idx="12">
                  <c:v>cjpeg</c:v>
                </c:pt>
                <c:pt idx="13">
                  <c:v>conv</c:v>
                </c:pt>
                <c:pt idx="14">
                  <c:v>cutcp</c:v>
                </c:pt>
                <c:pt idx="15">
                  <c:v>djpeg1</c:v>
                </c:pt>
                <c:pt idx="16">
                  <c:v>djpeg</c:v>
                </c:pt>
                <c:pt idx="17">
                  <c:v>fft</c:v>
                </c:pt>
                <c:pt idx="18">
                  <c:v>gsmdecode</c:v>
                </c:pt>
                <c:pt idx="19">
                  <c:v>gsmencode</c:v>
                </c:pt>
                <c:pt idx="20">
                  <c:v>h263enc</c:v>
                </c:pt>
                <c:pt idx="21">
                  <c:v>h264dec</c:v>
                </c:pt>
                <c:pt idx="22">
                  <c:v>h264enc</c:v>
                </c:pt>
                <c:pt idx="23">
                  <c:v>jpg2000dec</c:v>
                </c:pt>
                <c:pt idx="24">
                  <c:v>jpg2000enc</c:v>
                </c:pt>
                <c:pt idx="25">
                  <c:v>kmeans</c:v>
                </c:pt>
                <c:pt idx="26">
                  <c:v>lbm</c:v>
                </c:pt>
                <c:pt idx="27">
                  <c:v>merge</c:v>
                </c:pt>
                <c:pt idx="28">
                  <c:v>mm</c:v>
                </c:pt>
                <c:pt idx="29">
                  <c:v>mpeg2dec</c:v>
                </c:pt>
                <c:pt idx="30">
                  <c:v>mpeg2enc</c:v>
                </c:pt>
                <c:pt idx="31">
                  <c:v>mri-q</c:v>
                </c:pt>
                <c:pt idx="32">
                  <c:v>nbody</c:v>
                </c:pt>
                <c:pt idx="33">
                  <c:v>needle</c:v>
                </c:pt>
                <c:pt idx="34">
                  <c:v>nnw</c:v>
                </c:pt>
                <c:pt idx="35">
                  <c:v>radar</c:v>
                </c:pt>
                <c:pt idx="36">
                  <c:v>sad</c:v>
                </c:pt>
                <c:pt idx="37">
                  <c:v>spmv</c:v>
                </c:pt>
                <c:pt idx="38">
                  <c:v>stencil</c:v>
                </c:pt>
                <c:pt idx="39">
                  <c:v>tpacf</c:v>
                </c:pt>
                <c:pt idx="40">
                  <c:v>treesearch</c:v>
                </c:pt>
                <c:pt idx="41">
                  <c:v>vr</c:v>
                </c:pt>
                <c:pt idx="43">
                  <c:v>Average</c:v>
                </c:pt>
              </c:strCache>
            </c:strRef>
          </c:cat>
          <c:val>
            <c:numRef>
              <c:f>'[prism-workbook.xlsx]Sheet3'!$U$3:$U$46</c:f>
              <c:numCache>
                <c:formatCode>0%</c:formatCode>
                <c:ptCount val="44"/>
                <c:pt idx="0">
                  <c:v>0</c:v>
                </c:pt>
                <c:pt idx="1">
                  <c:v>0.11261046937316364</c:v>
                </c:pt>
                <c:pt idx="2">
                  <c:v>0.21783972458983994</c:v>
                </c:pt>
                <c:pt idx="3">
                  <c:v>6.9181263405146867E-2</c:v>
                </c:pt>
                <c:pt idx="4">
                  <c:v>6.6863665402630626E-2</c:v>
                </c:pt>
                <c:pt idx="5">
                  <c:v>1.985539477071149E-2</c:v>
                </c:pt>
                <c:pt idx="6">
                  <c:v>6.8170367935614512E-3</c:v>
                </c:pt>
                <c:pt idx="7">
                  <c:v>0.27549704605018627</c:v>
                </c:pt>
                <c:pt idx="8">
                  <c:v>4.933647751718636E-2</c:v>
                </c:pt>
                <c:pt idx="9">
                  <c:v>8.5019612780021819E-2</c:v>
                </c:pt>
                <c:pt idx="10">
                  <c:v>1.2874075521101851E-2</c:v>
                </c:pt>
                <c:pt idx="11">
                  <c:v>3.20147205788388E-2</c:v>
                </c:pt>
                <c:pt idx="12">
                  <c:v>0.12564990048231559</c:v>
                </c:pt>
                <c:pt idx="13">
                  <c:v>7.6092410658561427E-2</c:v>
                </c:pt>
                <c:pt idx="14">
                  <c:v>3.042340191036003E-2</c:v>
                </c:pt>
                <c:pt idx="15">
                  <c:v>0.11938317599127295</c:v>
                </c:pt>
                <c:pt idx="16">
                  <c:v>0.12152313490035067</c:v>
                </c:pt>
                <c:pt idx="17">
                  <c:v>0.11791426395386792</c:v>
                </c:pt>
                <c:pt idx="18">
                  <c:v>0.10998514167488846</c:v>
                </c:pt>
                <c:pt idx="19">
                  <c:v>0.10143456794368376</c:v>
                </c:pt>
                <c:pt idx="20">
                  <c:v>0.16294164886577295</c:v>
                </c:pt>
                <c:pt idx="21">
                  <c:v>9.4970486984979952E-2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0.16515410189594754</c:v>
                </c:pt>
                <c:pt idx="26">
                  <c:v>0.68250873852624405</c:v>
                </c:pt>
                <c:pt idx="27">
                  <c:v>0.49919457397202205</c:v>
                </c:pt>
                <c:pt idx="28">
                  <c:v>6.3229213627874023E-2</c:v>
                </c:pt>
                <c:pt idx="29">
                  <c:v>0</c:v>
                </c:pt>
                <c:pt idx="30">
                  <c:v>0.59850068335235396</c:v>
                </c:pt>
                <c:pt idx="31">
                  <c:v>0</c:v>
                </c:pt>
                <c:pt idx="32">
                  <c:v>7.7716136098478538E-3</c:v>
                </c:pt>
                <c:pt idx="33">
                  <c:v>0.29374625430319584</c:v>
                </c:pt>
                <c:pt idx="34">
                  <c:v>2.4394288256526665E-2</c:v>
                </c:pt>
                <c:pt idx="35">
                  <c:v>4.8818582414631264E-4</c:v>
                </c:pt>
                <c:pt idx="36">
                  <c:v>0.23698094056534139</c:v>
                </c:pt>
                <c:pt idx="37">
                  <c:v>4.0307227729271975E-3</c:v>
                </c:pt>
                <c:pt idx="38">
                  <c:v>3.1469681822444244E-2</c:v>
                </c:pt>
                <c:pt idx="39">
                  <c:v>4.5080925883578524E-2</c:v>
                </c:pt>
                <c:pt idx="40">
                  <c:v>6.1034777409270251E-5</c:v>
                </c:pt>
                <c:pt idx="41">
                  <c:v>0.42254908721909695</c:v>
                </c:pt>
                <c:pt idx="43">
                  <c:v>0.12103303967993802</c:v>
                </c:pt>
              </c:numCache>
            </c:numRef>
          </c:val>
        </c:ser>
        <c:ser>
          <c:idx val="2"/>
          <c:order val="2"/>
          <c:tx>
            <c:strRef>
              <c:f>'[prism-workbook.xlsx]Sheet3'!$V$1:$V$2</c:f>
              <c:strCache>
                <c:ptCount val="1"/>
                <c:pt idx="0">
                  <c:v>Any Inner Loop</c:v>
                </c:pt>
              </c:strCache>
            </c:strRef>
          </c:tx>
          <c:invertIfNegative val="0"/>
          <c:dLbls>
            <c:dLbl>
              <c:idx val="43"/>
              <c:layout>
                <c:manualLayout>
                  <c:x val="2.4245503461277951E-2"/>
                  <c:y val="-5.9637908672291098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400"/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'[prism-workbook.xlsx]Sheet3'!$S$3:$S$46</c:f>
              <c:strCache>
                <c:ptCount val="44"/>
                <c:pt idx="0">
                  <c:v>164.gzip</c:v>
                </c:pt>
                <c:pt idx="1">
                  <c:v>175.vpr</c:v>
                </c:pt>
                <c:pt idx="2">
                  <c:v>181.mcf</c:v>
                </c:pt>
                <c:pt idx="3">
                  <c:v>197.parser</c:v>
                </c:pt>
                <c:pt idx="4">
                  <c:v>256.bzip2</c:v>
                </c:pt>
                <c:pt idx="5">
                  <c:v>401.bzip2</c:v>
                </c:pt>
                <c:pt idx="6">
                  <c:v>403.gcc</c:v>
                </c:pt>
                <c:pt idx="7">
                  <c:v>429.mcf</c:v>
                </c:pt>
                <c:pt idx="8">
                  <c:v>456.hmmer</c:v>
                </c:pt>
                <c:pt idx="9">
                  <c:v>458.sjeng</c:v>
                </c:pt>
                <c:pt idx="10">
                  <c:v>464.h264ref</c:v>
                </c:pt>
                <c:pt idx="11">
                  <c:v>cjpeg1</c:v>
                </c:pt>
                <c:pt idx="12">
                  <c:v>cjpeg</c:v>
                </c:pt>
                <c:pt idx="13">
                  <c:v>conv</c:v>
                </c:pt>
                <c:pt idx="14">
                  <c:v>cutcp</c:v>
                </c:pt>
                <c:pt idx="15">
                  <c:v>djpeg1</c:v>
                </c:pt>
                <c:pt idx="16">
                  <c:v>djpeg</c:v>
                </c:pt>
                <c:pt idx="17">
                  <c:v>fft</c:v>
                </c:pt>
                <c:pt idx="18">
                  <c:v>gsmdecode</c:v>
                </c:pt>
                <c:pt idx="19">
                  <c:v>gsmencode</c:v>
                </c:pt>
                <c:pt idx="20">
                  <c:v>h263enc</c:v>
                </c:pt>
                <c:pt idx="21">
                  <c:v>h264dec</c:v>
                </c:pt>
                <c:pt idx="22">
                  <c:v>h264enc</c:v>
                </c:pt>
                <c:pt idx="23">
                  <c:v>jpg2000dec</c:v>
                </c:pt>
                <c:pt idx="24">
                  <c:v>jpg2000enc</c:v>
                </c:pt>
                <c:pt idx="25">
                  <c:v>kmeans</c:v>
                </c:pt>
                <c:pt idx="26">
                  <c:v>lbm</c:v>
                </c:pt>
                <c:pt idx="27">
                  <c:v>merge</c:v>
                </c:pt>
                <c:pt idx="28">
                  <c:v>mm</c:v>
                </c:pt>
                <c:pt idx="29">
                  <c:v>mpeg2dec</c:v>
                </c:pt>
                <c:pt idx="30">
                  <c:v>mpeg2enc</c:v>
                </c:pt>
                <c:pt idx="31">
                  <c:v>mri-q</c:v>
                </c:pt>
                <c:pt idx="32">
                  <c:v>nbody</c:v>
                </c:pt>
                <c:pt idx="33">
                  <c:v>needle</c:v>
                </c:pt>
                <c:pt idx="34">
                  <c:v>nnw</c:v>
                </c:pt>
                <c:pt idx="35">
                  <c:v>radar</c:v>
                </c:pt>
                <c:pt idx="36">
                  <c:v>sad</c:v>
                </c:pt>
                <c:pt idx="37">
                  <c:v>spmv</c:v>
                </c:pt>
                <c:pt idx="38">
                  <c:v>stencil</c:v>
                </c:pt>
                <c:pt idx="39">
                  <c:v>tpacf</c:v>
                </c:pt>
                <c:pt idx="40">
                  <c:v>treesearch</c:v>
                </c:pt>
                <c:pt idx="41">
                  <c:v>vr</c:v>
                </c:pt>
                <c:pt idx="43">
                  <c:v>Average</c:v>
                </c:pt>
              </c:strCache>
            </c:strRef>
          </c:cat>
          <c:val>
            <c:numRef>
              <c:f>'[prism-workbook.xlsx]Sheet3'!$V$3:$V$46</c:f>
              <c:numCache>
                <c:formatCode>0%</c:formatCode>
                <c:ptCount val="44"/>
                <c:pt idx="0">
                  <c:v>3.3107243199935973E-3</c:v>
                </c:pt>
                <c:pt idx="1">
                  <c:v>3.4623244514772271E-2</c:v>
                </c:pt>
                <c:pt idx="2">
                  <c:v>1.8704495917491514E-3</c:v>
                </c:pt>
                <c:pt idx="3">
                  <c:v>5.9643570012406243E-2</c:v>
                </c:pt>
                <c:pt idx="4">
                  <c:v>6.9272617015232865E-2</c:v>
                </c:pt>
                <c:pt idx="5">
                  <c:v>1.79085442881333E-2</c:v>
                </c:pt>
                <c:pt idx="6">
                  <c:v>0.13899279285895524</c:v>
                </c:pt>
                <c:pt idx="7">
                  <c:v>4.7285454510925537E-3</c:v>
                </c:pt>
                <c:pt idx="8">
                  <c:v>2.6557063119727109E-2</c:v>
                </c:pt>
                <c:pt idx="9">
                  <c:v>0.27163998035171888</c:v>
                </c:pt>
                <c:pt idx="10">
                  <c:v>0.53937652579830242</c:v>
                </c:pt>
                <c:pt idx="11">
                  <c:v>3.3442700281722244E-3</c:v>
                </c:pt>
                <c:pt idx="12">
                  <c:v>4.8477436875688819E-3</c:v>
                </c:pt>
                <c:pt idx="13">
                  <c:v>0</c:v>
                </c:pt>
                <c:pt idx="14">
                  <c:v>2.2103267575173638E-3</c:v>
                </c:pt>
                <c:pt idx="15">
                  <c:v>3.1743079255708857E-2</c:v>
                </c:pt>
                <c:pt idx="16">
                  <c:v>1.2335099098733133E-2</c:v>
                </c:pt>
                <c:pt idx="17">
                  <c:v>4.6240887825046241E-2</c:v>
                </c:pt>
                <c:pt idx="18">
                  <c:v>2.1588731043000891E-2</c:v>
                </c:pt>
                <c:pt idx="19">
                  <c:v>8.2404067062637892E-3</c:v>
                </c:pt>
                <c:pt idx="20">
                  <c:v>9.3824106049871653E-4</c:v>
                </c:pt>
                <c:pt idx="21">
                  <c:v>0.14863046838759306</c:v>
                </c:pt>
                <c:pt idx="22">
                  <c:v>7.3263456034564328E-2</c:v>
                </c:pt>
                <c:pt idx="23">
                  <c:v>4.0891404602448965E-2</c:v>
                </c:pt>
                <c:pt idx="24">
                  <c:v>0.34852347273805656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1.2302768037103567E-2</c:v>
                </c:pt>
                <c:pt idx="30">
                  <c:v>0</c:v>
                </c:pt>
                <c:pt idx="31">
                  <c:v>0.26981129638479523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3">
                  <c:v>5.2210374023075143E-2</c:v>
                </c:pt>
              </c:numCache>
            </c:numRef>
          </c:val>
        </c:ser>
        <c:ser>
          <c:idx val="3"/>
          <c:order val="3"/>
          <c:tx>
            <c:strRef>
              <c:f>'[prism-workbook.xlsx]Sheet3'!$W$1:$W$2</c:f>
              <c:strCache>
                <c:ptCount val="1"/>
                <c:pt idx="0">
                  <c:v>Any Loop</c:v>
                </c:pt>
              </c:strCache>
            </c:strRef>
          </c:tx>
          <c:invertIfNegative val="0"/>
          <c:dLbls>
            <c:dLbl>
              <c:idx val="43"/>
              <c:layout>
                <c:manualLayout>
                  <c:x val="2.6818179060807332E-2"/>
                  <c:y val="-5.9640256621451429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400"/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'[prism-workbook.xlsx]Sheet3'!$S$3:$S$46</c:f>
              <c:strCache>
                <c:ptCount val="44"/>
                <c:pt idx="0">
                  <c:v>164.gzip</c:v>
                </c:pt>
                <c:pt idx="1">
                  <c:v>175.vpr</c:v>
                </c:pt>
                <c:pt idx="2">
                  <c:v>181.mcf</c:v>
                </c:pt>
                <c:pt idx="3">
                  <c:v>197.parser</c:v>
                </c:pt>
                <c:pt idx="4">
                  <c:v>256.bzip2</c:v>
                </c:pt>
                <c:pt idx="5">
                  <c:v>401.bzip2</c:v>
                </c:pt>
                <c:pt idx="6">
                  <c:v>403.gcc</c:v>
                </c:pt>
                <c:pt idx="7">
                  <c:v>429.mcf</c:v>
                </c:pt>
                <c:pt idx="8">
                  <c:v>456.hmmer</c:v>
                </c:pt>
                <c:pt idx="9">
                  <c:v>458.sjeng</c:v>
                </c:pt>
                <c:pt idx="10">
                  <c:v>464.h264ref</c:v>
                </c:pt>
                <c:pt idx="11">
                  <c:v>cjpeg1</c:v>
                </c:pt>
                <c:pt idx="12">
                  <c:v>cjpeg</c:v>
                </c:pt>
                <c:pt idx="13">
                  <c:v>conv</c:v>
                </c:pt>
                <c:pt idx="14">
                  <c:v>cutcp</c:v>
                </c:pt>
                <c:pt idx="15">
                  <c:v>djpeg1</c:v>
                </c:pt>
                <c:pt idx="16">
                  <c:v>djpeg</c:v>
                </c:pt>
                <c:pt idx="17">
                  <c:v>fft</c:v>
                </c:pt>
                <c:pt idx="18">
                  <c:v>gsmdecode</c:v>
                </c:pt>
                <c:pt idx="19">
                  <c:v>gsmencode</c:v>
                </c:pt>
                <c:pt idx="20">
                  <c:v>h263enc</c:v>
                </c:pt>
                <c:pt idx="21">
                  <c:v>h264dec</c:v>
                </c:pt>
                <c:pt idx="22">
                  <c:v>h264enc</c:v>
                </c:pt>
                <c:pt idx="23">
                  <c:v>jpg2000dec</c:v>
                </c:pt>
                <c:pt idx="24">
                  <c:v>jpg2000enc</c:v>
                </c:pt>
                <c:pt idx="25">
                  <c:v>kmeans</c:v>
                </c:pt>
                <c:pt idx="26">
                  <c:v>lbm</c:v>
                </c:pt>
                <c:pt idx="27">
                  <c:v>merge</c:v>
                </c:pt>
                <c:pt idx="28">
                  <c:v>mm</c:v>
                </c:pt>
                <c:pt idx="29">
                  <c:v>mpeg2dec</c:v>
                </c:pt>
                <c:pt idx="30">
                  <c:v>mpeg2enc</c:v>
                </c:pt>
                <c:pt idx="31">
                  <c:v>mri-q</c:v>
                </c:pt>
                <c:pt idx="32">
                  <c:v>nbody</c:v>
                </c:pt>
                <c:pt idx="33">
                  <c:v>needle</c:v>
                </c:pt>
                <c:pt idx="34">
                  <c:v>nnw</c:v>
                </c:pt>
                <c:pt idx="35">
                  <c:v>radar</c:v>
                </c:pt>
                <c:pt idx="36">
                  <c:v>sad</c:v>
                </c:pt>
                <c:pt idx="37">
                  <c:v>spmv</c:v>
                </c:pt>
                <c:pt idx="38">
                  <c:v>stencil</c:v>
                </c:pt>
                <c:pt idx="39">
                  <c:v>tpacf</c:v>
                </c:pt>
                <c:pt idx="40">
                  <c:v>treesearch</c:v>
                </c:pt>
                <c:pt idx="41">
                  <c:v>vr</c:v>
                </c:pt>
                <c:pt idx="43">
                  <c:v>Average</c:v>
                </c:pt>
              </c:strCache>
            </c:strRef>
          </c:cat>
          <c:val>
            <c:numRef>
              <c:f>'[prism-workbook.xlsx]Sheet3'!$W$3:$W$46</c:f>
              <c:numCache>
                <c:formatCode>0%</c:formatCode>
                <c:ptCount val="44"/>
                <c:pt idx="0">
                  <c:v>0.74755940309763236</c:v>
                </c:pt>
                <c:pt idx="1">
                  <c:v>0.46335122359515718</c:v>
                </c:pt>
                <c:pt idx="2">
                  <c:v>0.20429440993276038</c:v>
                </c:pt>
                <c:pt idx="3">
                  <c:v>0.24829892452023111</c:v>
                </c:pt>
                <c:pt idx="4">
                  <c:v>0.34332635139020412</c:v>
                </c:pt>
                <c:pt idx="5">
                  <c:v>0.34266873491331101</c:v>
                </c:pt>
                <c:pt idx="6">
                  <c:v>0.22389900085003234</c:v>
                </c:pt>
                <c:pt idx="7">
                  <c:v>0.28538226700613695</c:v>
                </c:pt>
                <c:pt idx="8">
                  <c:v>0.20828874746441914</c:v>
                </c:pt>
                <c:pt idx="9">
                  <c:v>9.4232186019492833E-2</c:v>
                </c:pt>
                <c:pt idx="10">
                  <c:v>5.2214096073076956E-2</c:v>
                </c:pt>
                <c:pt idx="11">
                  <c:v>0.56676224871701952</c:v>
                </c:pt>
                <c:pt idx="12">
                  <c:v>0.21268334979591902</c:v>
                </c:pt>
                <c:pt idx="13">
                  <c:v>1.1717254803518165E-2</c:v>
                </c:pt>
                <c:pt idx="14">
                  <c:v>2.332150333411892E-2</c:v>
                </c:pt>
                <c:pt idx="15">
                  <c:v>0.13528961063156678</c:v>
                </c:pt>
                <c:pt idx="16">
                  <c:v>5.7220589954693181E-2</c:v>
                </c:pt>
                <c:pt idx="17">
                  <c:v>6.6414608493816418E-2</c:v>
                </c:pt>
                <c:pt idx="18">
                  <c:v>2.2578384909466499E-2</c:v>
                </c:pt>
                <c:pt idx="19">
                  <c:v>1.0331015208746094E-2</c:v>
                </c:pt>
                <c:pt idx="20">
                  <c:v>5.4934331261770449E-2</c:v>
                </c:pt>
                <c:pt idx="21">
                  <c:v>0.28187220257453127</c:v>
                </c:pt>
                <c:pt idx="22">
                  <c:v>6.3790547849597229E-2</c:v>
                </c:pt>
                <c:pt idx="23">
                  <c:v>0.40262555815875545</c:v>
                </c:pt>
                <c:pt idx="24">
                  <c:v>3.9730121115075949E-2</c:v>
                </c:pt>
                <c:pt idx="25">
                  <c:v>0.21183020337257016</c:v>
                </c:pt>
                <c:pt idx="26">
                  <c:v>1.4936485833641195E-2</c:v>
                </c:pt>
                <c:pt idx="27">
                  <c:v>0</c:v>
                </c:pt>
                <c:pt idx="28">
                  <c:v>5.0286597539769433E-2</c:v>
                </c:pt>
                <c:pt idx="29">
                  <c:v>1.3770657674832007E-3</c:v>
                </c:pt>
                <c:pt idx="30">
                  <c:v>3.1135384319753202E-2</c:v>
                </c:pt>
                <c:pt idx="31">
                  <c:v>1.8516461516603595E-2</c:v>
                </c:pt>
                <c:pt idx="32">
                  <c:v>5.1810757398985689E-3</c:v>
                </c:pt>
                <c:pt idx="33">
                  <c:v>2.4585708511616886E-2</c:v>
                </c:pt>
                <c:pt idx="34">
                  <c:v>4.9786738962095296E-2</c:v>
                </c:pt>
                <c:pt idx="35">
                  <c:v>1.9078526460890381E-4</c:v>
                </c:pt>
                <c:pt idx="36">
                  <c:v>4.141514006837395E-3</c:v>
                </c:pt>
                <c:pt idx="37">
                  <c:v>7.1030000656469505E-3</c:v>
                </c:pt>
                <c:pt idx="38">
                  <c:v>5.5882525902885831E-2</c:v>
                </c:pt>
                <c:pt idx="39">
                  <c:v>3.3024620779022788E-2</c:v>
                </c:pt>
                <c:pt idx="40">
                  <c:v>0</c:v>
                </c:pt>
                <c:pt idx="41">
                  <c:v>0.4702915184772864</c:v>
                </c:pt>
                <c:pt idx="43">
                  <c:v>0.1462156275650183</c:v>
                </c:pt>
              </c:numCache>
            </c:numRef>
          </c:val>
        </c:ser>
        <c:ser>
          <c:idx val="4"/>
          <c:order val="4"/>
          <c:tx>
            <c:strRef>
              <c:f>'[prism-workbook.xlsx]Sheet3'!$X$1:$X$2</c:f>
              <c:strCache>
                <c:ptCount val="1"/>
                <c:pt idx="0">
                  <c:v>Direct Recursion</c:v>
                </c:pt>
              </c:strCache>
            </c:strRef>
          </c:tx>
          <c:spPr>
            <a:solidFill>
              <a:srgbClr val="7030A0"/>
            </a:solidFill>
          </c:spPr>
          <c:invertIfNegative val="0"/>
          <c:cat>
            <c:strRef>
              <c:f>'[prism-workbook.xlsx]Sheet3'!$S$3:$S$46</c:f>
              <c:strCache>
                <c:ptCount val="44"/>
                <c:pt idx="0">
                  <c:v>164.gzip</c:v>
                </c:pt>
                <c:pt idx="1">
                  <c:v>175.vpr</c:v>
                </c:pt>
                <c:pt idx="2">
                  <c:v>181.mcf</c:v>
                </c:pt>
                <c:pt idx="3">
                  <c:v>197.parser</c:v>
                </c:pt>
                <c:pt idx="4">
                  <c:v>256.bzip2</c:v>
                </c:pt>
                <c:pt idx="5">
                  <c:v>401.bzip2</c:v>
                </c:pt>
                <c:pt idx="6">
                  <c:v>403.gcc</c:v>
                </c:pt>
                <c:pt idx="7">
                  <c:v>429.mcf</c:v>
                </c:pt>
                <c:pt idx="8">
                  <c:v>456.hmmer</c:v>
                </c:pt>
                <c:pt idx="9">
                  <c:v>458.sjeng</c:v>
                </c:pt>
                <c:pt idx="10">
                  <c:v>464.h264ref</c:v>
                </c:pt>
                <c:pt idx="11">
                  <c:v>cjpeg1</c:v>
                </c:pt>
                <c:pt idx="12">
                  <c:v>cjpeg</c:v>
                </c:pt>
                <c:pt idx="13">
                  <c:v>conv</c:v>
                </c:pt>
                <c:pt idx="14">
                  <c:v>cutcp</c:v>
                </c:pt>
                <c:pt idx="15">
                  <c:v>djpeg1</c:v>
                </c:pt>
                <c:pt idx="16">
                  <c:v>djpeg</c:v>
                </c:pt>
                <c:pt idx="17">
                  <c:v>fft</c:v>
                </c:pt>
                <c:pt idx="18">
                  <c:v>gsmdecode</c:v>
                </c:pt>
                <c:pt idx="19">
                  <c:v>gsmencode</c:v>
                </c:pt>
                <c:pt idx="20">
                  <c:v>h263enc</c:v>
                </c:pt>
                <c:pt idx="21">
                  <c:v>h264dec</c:v>
                </c:pt>
                <c:pt idx="22">
                  <c:v>h264enc</c:v>
                </c:pt>
                <c:pt idx="23">
                  <c:v>jpg2000dec</c:v>
                </c:pt>
                <c:pt idx="24">
                  <c:v>jpg2000enc</c:v>
                </c:pt>
                <c:pt idx="25">
                  <c:v>kmeans</c:v>
                </c:pt>
                <c:pt idx="26">
                  <c:v>lbm</c:v>
                </c:pt>
                <c:pt idx="27">
                  <c:v>merge</c:v>
                </c:pt>
                <c:pt idx="28">
                  <c:v>mm</c:v>
                </c:pt>
                <c:pt idx="29">
                  <c:v>mpeg2dec</c:v>
                </c:pt>
                <c:pt idx="30">
                  <c:v>mpeg2enc</c:v>
                </c:pt>
                <c:pt idx="31">
                  <c:v>mri-q</c:v>
                </c:pt>
                <c:pt idx="32">
                  <c:v>nbody</c:v>
                </c:pt>
                <c:pt idx="33">
                  <c:v>needle</c:v>
                </c:pt>
                <c:pt idx="34">
                  <c:v>nnw</c:v>
                </c:pt>
                <c:pt idx="35">
                  <c:v>radar</c:v>
                </c:pt>
                <c:pt idx="36">
                  <c:v>sad</c:v>
                </c:pt>
                <c:pt idx="37">
                  <c:v>spmv</c:v>
                </c:pt>
                <c:pt idx="38">
                  <c:v>stencil</c:v>
                </c:pt>
                <c:pt idx="39">
                  <c:v>tpacf</c:v>
                </c:pt>
                <c:pt idx="40">
                  <c:v>treesearch</c:v>
                </c:pt>
                <c:pt idx="41">
                  <c:v>vr</c:v>
                </c:pt>
                <c:pt idx="43">
                  <c:v>Average</c:v>
                </c:pt>
              </c:strCache>
            </c:strRef>
          </c:cat>
          <c:val>
            <c:numRef>
              <c:f>'[prism-workbook.xlsx]Sheet3'!$X$3:$X$46</c:f>
              <c:numCache>
                <c:formatCode>0%</c:formatCode>
                <c:ptCount val="4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0.17564186112035643</c:v>
                </c:pt>
                <c:pt idx="4">
                  <c:v>0</c:v>
                </c:pt>
                <c:pt idx="5">
                  <c:v>0</c:v>
                </c:pt>
                <c:pt idx="6">
                  <c:v>7.2119995356939359E-2</c:v>
                </c:pt>
                <c:pt idx="7">
                  <c:v>7.884738815436039E-7</c:v>
                </c:pt>
                <c:pt idx="8">
                  <c:v>0</c:v>
                </c:pt>
                <c:pt idx="9">
                  <c:v>2.2577588756964827E-2</c:v>
                </c:pt>
                <c:pt idx="10">
                  <c:v>8.9414074758921872E-7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3">
                  <c:v>6.4366935202116605E-3</c:v>
                </c:pt>
              </c:numCache>
            </c:numRef>
          </c:val>
        </c:ser>
        <c:ser>
          <c:idx val="5"/>
          <c:order val="5"/>
          <c:tx>
            <c:strRef>
              <c:f>'[prism-workbook.xlsx]Sheet3'!$Y$1:$Y$2</c:f>
              <c:strCache>
                <c:ptCount val="1"/>
                <c:pt idx="0">
                  <c:v>Any Recursion</c:v>
                </c:pt>
              </c:strCache>
            </c:strRef>
          </c:tx>
          <c:invertIfNegative val="0"/>
          <c:cat>
            <c:strRef>
              <c:f>'[prism-workbook.xlsx]Sheet3'!$S$3:$S$46</c:f>
              <c:strCache>
                <c:ptCount val="44"/>
                <c:pt idx="0">
                  <c:v>164.gzip</c:v>
                </c:pt>
                <c:pt idx="1">
                  <c:v>175.vpr</c:v>
                </c:pt>
                <c:pt idx="2">
                  <c:v>181.mcf</c:v>
                </c:pt>
                <c:pt idx="3">
                  <c:v>197.parser</c:v>
                </c:pt>
                <c:pt idx="4">
                  <c:v>256.bzip2</c:v>
                </c:pt>
                <c:pt idx="5">
                  <c:v>401.bzip2</c:v>
                </c:pt>
                <c:pt idx="6">
                  <c:v>403.gcc</c:v>
                </c:pt>
                <c:pt idx="7">
                  <c:v>429.mcf</c:v>
                </c:pt>
                <c:pt idx="8">
                  <c:v>456.hmmer</c:v>
                </c:pt>
                <c:pt idx="9">
                  <c:v>458.sjeng</c:v>
                </c:pt>
                <c:pt idx="10">
                  <c:v>464.h264ref</c:v>
                </c:pt>
                <c:pt idx="11">
                  <c:v>cjpeg1</c:v>
                </c:pt>
                <c:pt idx="12">
                  <c:v>cjpeg</c:v>
                </c:pt>
                <c:pt idx="13">
                  <c:v>conv</c:v>
                </c:pt>
                <c:pt idx="14">
                  <c:v>cutcp</c:v>
                </c:pt>
                <c:pt idx="15">
                  <c:v>djpeg1</c:v>
                </c:pt>
                <c:pt idx="16">
                  <c:v>djpeg</c:v>
                </c:pt>
                <c:pt idx="17">
                  <c:v>fft</c:v>
                </c:pt>
                <c:pt idx="18">
                  <c:v>gsmdecode</c:v>
                </c:pt>
                <c:pt idx="19">
                  <c:v>gsmencode</c:v>
                </c:pt>
                <c:pt idx="20">
                  <c:v>h263enc</c:v>
                </c:pt>
                <c:pt idx="21">
                  <c:v>h264dec</c:v>
                </c:pt>
                <c:pt idx="22">
                  <c:v>h264enc</c:v>
                </c:pt>
                <c:pt idx="23">
                  <c:v>jpg2000dec</c:v>
                </c:pt>
                <c:pt idx="24">
                  <c:v>jpg2000enc</c:v>
                </c:pt>
                <c:pt idx="25">
                  <c:v>kmeans</c:v>
                </c:pt>
                <c:pt idx="26">
                  <c:v>lbm</c:v>
                </c:pt>
                <c:pt idx="27">
                  <c:v>merge</c:v>
                </c:pt>
                <c:pt idx="28">
                  <c:v>mm</c:v>
                </c:pt>
                <c:pt idx="29">
                  <c:v>mpeg2dec</c:v>
                </c:pt>
                <c:pt idx="30">
                  <c:v>mpeg2enc</c:v>
                </c:pt>
                <c:pt idx="31">
                  <c:v>mri-q</c:v>
                </c:pt>
                <c:pt idx="32">
                  <c:v>nbody</c:v>
                </c:pt>
                <c:pt idx="33">
                  <c:v>needle</c:v>
                </c:pt>
                <c:pt idx="34">
                  <c:v>nnw</c:v>
                </c:pt>
                <c:pt idx="35">
                  <c:v>radar</c:v>
                </c:pt>
                <c:pt idx="36">
                  <c:v>sad</c:v>
                </c:pt>
                <c:pt idx="37">
                  <c:v>spmv</c:v>
                </c:pt>
                <c:pt idx="38">
                  <c:v>stencil</c:v>
                </c:pt>
                <c:pt idx="39">
                  <c:v>tpacf</c:v>
                </c:pt>
                <c:pt idx="40">
                  <c:v>treesearch</c:v>
                </c:pt>
                <c:pt idx="41">
                  <c:v>vr</c:v>
                </c:pt>
                <c:pt idx="43">
                  <c:v>Average</c:v>
                </c:pt>
              </c:strCache>
            </c:strRef>
          </c:cat>
          <c:val>
            <c:numRef>
              <c:f>'[prism-workbook.xlsx]Sheet3'!$Y$3:$Y$46</c:f>
              <c:numCache>
                <c:formatCode>0%</c:formatCode>
                <c:ptCount val="4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8.1580834335971422E-2</c:v>
                </c:pt>
                <c:pt idx="4">
                  <c:v>0</c:v>
                </c:pt>
                <c:pt idx="5">
                  <c:v>0</c:v>
                </c:pt>
                <c:pt idx="6">
                  <c:v>8.2819663062748905E-2</c:v>
                </c:pt>
                <c:pt idx="7">
                  <c:v>0</c:v>
                </c:pt>
                <c:pt idx="8">
                  <c:v>0</c:v>
                </c:pt>
                <c:pt idx="9">
                  <c:v>0.31144550697058992</c:v>
                </c:pt>
                <c:pt idx="10">
                  <c:v>1.5602455998201134E-7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6.6501755373117581E-6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3">
                  <c:v>1.1329828823081131E-2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9"/>
        <c:overlap val="100"/>
        <c:axId val="174824768"/>
        <c:axId val="174825328"/>
      </c:barChart>
      <c:catAx>
        <c:axId val="1748247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 rot="-5400000" vert="horz"/>
          <a:lstStyle/>
          <a:p>
            <a:pPr>
              <a:defRPr sz="1300"/>
            </a:pPr>
            <a:endParaRPr lang="en-US"/>
          </a:p>
        </c:txPr>
        <c:crossAx val="174825328"/>
        <c:crosses val="autoZero"/>
        <c:auto val="1"/>
        <c:lblAlgn val="ctr"/>
        <c:lblOffset val="100"/>
        <c:noMultiLvlLbl val="0"/>
      </c:catAx>
      <c:valAx>
        <c:axId val="174825328"/>
        <c:scaling>
          <c:orientation val="minMax"/>
          <c:max val="1"/>
        </c:scaling>
        <c:delete val="0"/>
        <c:axPos val="l"/>
        <c:majorGridlines/>
        <c:numFmt formatCode="0%" sourceLinked="1"/>
        <c:majorTickMark val="none"/>
        <c:minorTickMark val="none"/>
        <c:tickLblPos val="nextTo"/>
        <c:txPr>
          <a:bodyPr rot="-60000000" vert="horz"/>
          <a:lstStyle/>
          <a:p>
            <a:pPr>
              <a:defRPr sz="1600"/>
            </a:pPr>
            <a:endParaRPr lang="en-US"/>
          </a:p>
        </c:txPr>
        <c:crossAx val="174824768"/>
        <c:crosses val="autoZero"/>
        <c:crossBetween val="between"/>
      </c:valAx>
    </c:plotArea>
    <c:legend>
      <c:legendPos val="b"/>
      <c:layout/>
      <c:overlay val="0"/>
      <c:txPr>
        <a:bodyPr rot="0" vert="horz"/>
        <a:lstStyle/>
        <a:p>
          <a:pPr>
            <a:defRPr sz="16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2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'[prism-workbook.xlsx]Sheet3'!$T$1:$T$2</c:f>
              <c:strCache>
                <c:ptCount val="1"/>
                <c:pt idx="0">
                  <c:v>Hot Trace</c:v>
                </c:pt>
              </c:strCache>
            </c:strRef>
          </c:tx>
          <c:invertIfNegative val="0"/>
          <c:cat>
            <c:strRef>
              <c:f>'[prism-workbook.xlsx]Sheet3'!$S$3:$S$46</c:f>
              <c:strCache>
                <c:ptCount val="44"/>
                <c:pt idx="0">
                  <c:v>164.gzip</c:v>
                </c:pt>
                <c:pt idx="1">
                  <c:v>175.vpr</c:v>
                </c:pt>
                <c:pt idx="2">
                  <c:v>181.mcf</c:v>
                </c:pt>
                <c:pt idx="3">
                  <c:v>197.parser</c:v>
                </c:pt>
                <c:pt idx="4">
                  <c:v>256.bzip2</c:v>
                </c:pt>
                <c:pt idx="5">
                  <c:v>401.bzip2</c:v>
                </c:pt>
                <c:pt idx="6">
                  <c:v>403.gcc</c:v>
                </c:pt>
                <c:pt idx="7">
                  <c:v>429.mcf</c:v>
                </c:pt>
                <c:pt idx="8">
                  <c:v>456.hmmer</c:v>
                </c:pt>
                <c:pt idx="9">
                  <c:v>458.sjeng</c:v>
                </c:pt>
                <c:pt idx="10">
                  <c:v>464.h264ref</c:v>
                </c:pt>
                <c:pt idx="11">
                  <c:v>cjpeg1</c:v>
                </c:pt>
                <c:pt idx="12">
                  <c:v>cjpeg</c:v>
                </c:pt>
                <c:pt idx="13">
                  <c:v>conv</c:v>
                </c:pt>
                <c:pt idx="14">
                  <c:v>cutcp</c:v>
                </c:pt>
                <c:pt idx="15">
                  <c:v>djpeg1</c:v>
                </c:pt>
                <c:pt idx="16">
                  <c:v>djpeg</c:v>
                </c:pt>
                <c:pt idx="17">
                  <c:v>fft</c:v>
                </c:pt>
                <c:pt idx="18">
                  <c:v>gsmdecode</c:v>
                </c:pt>
                <c:pt idx="19">
                  <c:v>gsmencode</c:v>
                </c:pt>
                <c:pt idx="20">
                  <c:v>h263enc</c:v>
                </c:pt>
                <c:pt idx="21">
                  <c:v>h264dec</c:v>
                </c:pt>
                <c:pt idx="22">
                  <c:v>h264enc</c:v>
                </c:pt>
                <c:pt idx="23">
                  <c:v>jpg2000dec</c:v>
                </c:pt>
                <c:pt idx="24">
                  <c:v>jpg2000enc</c:v>
                </c:pt>
                <c:pt idx="25">
                  <c:v>kmeans</c:v>
                </c:pt>
                <c:pt idx="26">
                  <c:v>lbm</c:v>
                </c:pt>
                <c:pt idx="27">
                  <c:v>merge</c:v>
                </c:pt>
                <c:pt idx="28">
                  <c:v>mm</c:v>
                </c:pt>
                <c:pt idx="29">
                  <c:v>mpeg2dec</c:v>
                </c:pt>
                <c:pt idx="30">
                  <c:v>mpeg2enc</c:v>
                </c:pt>
                <c:pt idx="31">
                  <c:v>mri-q</c:v>
                </c:pt>
                <c:pt idx="32">
                  <c:v>nbody</c:v>
                </c:pt>
                <c:pt idx="33">
                  <c:v>needle</c:v>
                </c:pt>
                <c:pt idx="34">
                  <c:v>nnw</c:v>
                </c:pt>
                <c:pt idx="35">
                  <c:v>radar</c:v>
                </c:pt>
                <c:pt idx="36">
                  <c:v>sad</c:v>
                </c:pt>
                <c:pt idx="37">
                  <c:v>spmv</c:v>
                </c:pt>
                <c:pt idx="38">
                  <c:v>stencil</c:v>
                </c:pt>
                <c:pt idx="39">
                  <c:v>tpacf</c:v>
                </c:pt>
                <c:pt idx="40">
                  <c:v>treesearch</c:v>
                </c:pt>
                <c:pt idx="41">
                  <c:v>vr</c:v>
                </c:pt>
                <c:pt idx="43">
                  <c:v>Average</c:v>
                </c:pt>
              </c:strCache>
            </c:strRef>
          </c:cat>
          <c:val>
            <c:numRef>
              <c:f>'[prism-workbook.xlsx]Sheet3'!$T$3:$T$46</c:f>
              <c:numCache>
                <c:formatCode>General</c:formatCode>
                <c:ptCount val="44"/>
                <c:pt idx="0">
                  <c:v>0.24542440268047733</c:v>
                </c:pt>
                <c:pt idx="1">
                  <c:v>7.4761751457336934E-2</c:v>
                </c:pt>
                <c:pt idx="2">
                  <c:v>0.57306908299372517</c:v>
                </c:pt>
                <c:pt idx="3">
                  <c:v>0.16278565788973937</c:v>
                </c:pt>
                <c:pt idx="4">
                  <c:v>0.18002330476498882</c:v>
                </c:pt>
                <c:pt idx="5">
                  <c:v>0.61808120406515965</c:v>
                </c:pt>
                <c:pt idx="6">
                  <c:v>0.12093722109684132</c:v>
                </c:pt>
                <c:pt idx="7">
                  <c:v>0.42700100422286336</c:v>
                </c:pt>
                <c:pt idx="8">
                  <c:v>0.56173816308212265</c:v>
                </c:pt>
                <c:pt idx="9">
                  <c:v>0.21483608869924592</c:v>
                </c:pt>
                <c:pt idx="10">
                  <c:v>0.11715808297099854</c:v>
                </c:pt>
                <c:pt idx="11">
                  <c:v>0.35639708068647208</c:v>
                </c:pt>
                <c:pt idx="12">
                  <c:v>0.64124314968230689</c:v>
                </c:pt>
                <c:pt idx="13">
                  <c:v>0.91206274443813717</c:v>
                </c:pt>
                <c:pt idx="14">
                  <c:v>0.94007986982379765</c:v>
                </c:pt>
                <c:pt idx="15">
                  <c:v>0.67357468101765239</c:v>
                </c:pt>
                <c:pt idx="16">
                  <c:v>0.77828243097713068</c:v>
                </c:pt>
                <c:pt idx="17">
                  <c:v>0.35559242737460561</c:v>
                </c:pt>
                <c:pt idx="18">
                  <c:v>0.79660589945416105</c:v>
                </c:pt>
                <c:pt idx="19">
                  <c:v>0.83249722639657464</c:v>
                </c:pt>
                <c:pt idx="20">
                  <c:v>0.77518496515756663</c:v>
                </c:pt>
                <c:pt idx="21">
                  <c:v>0.17456413053888836</c:v>
                </c:pt>
                <c:pt idx="22">
                  <c:v>0.67970791770191141</c:v>
                </c:pt>
                <c:pt idx="23">
                  <c:v>0.554169475241996</c:v>
                </c:pt>
                <c:pt idx="24">
                  <c:v>0.47819764266220904</c:v>
                </c:pt>
                <c:pt idx="25">
                  <c:v>0.62299697487045858</c:v>
                </c:pt>
                <c:pt idx="26">
                  <c:v>0.30145784193924235</c:v>
                </c:pt>
                <c:pt idx="27">
                  <c:v>0.49870707927087748</c:v>
                </c:pt>
                <c:pt idx="28">
                  <c:v>0.88611579828685516</c:v>
                </c:pt>
                <c:pt idx="29">
                  <c:v>0.9860171089323807</c:v>
                </c:pt>
                <c:pt idx="30">
                  <c:v>6.117731118842102E-2</c:v>
                </c:pt>
                <c:pt idx="31">
                  <c:v>0</c:v>
                </c:pt>
                <c:pt idx="32">
                  <c:v>0.98699492845067738</c:v>
                </c:pt>
                <c:pt idx="33">
                  <c:v>0.68147291251446018</c:v>
                </c:pt>
                <c:pt idx="34">
                  <c:v>0.85173927910128533</c:v>
                </c:pt>
                <c:pt idx="35">
                  <c:v>0.99931638202750206</c:v>
                </c:pt>
                <c:pt idx="36">
                  <c:v>0.75863233591070245</c:v>
                </c:pt>
                <c:pt idx="37">
                  <c:v>0.98877437143044711</c:v>
                </c:pt>
                <c:pt idx="38">
                  <c:v>0.91262077285088294</c:v>
                </c:pt>
                <c:pt idx="39">
                  <c:v>0.92176105902380767</c:v>
                </c:pt>
                <c:pt idx="40">
                  <c:v>0.99993275829607453</c:v>
                </c:pt>
                <c:pt idx="41">
                  <c:v>0.10705102312246928</c:v>
                </c:pt>
                <c:pt idx="43">
                  <c:v>0.56687484624508233</c:v>
                </c:pt>
              </c:numCache>
            </c:numRef>
          </c:val>
        </c:ser>
        <c:ser>
          <c:idx val="1"/>
          <c:order val="1"/>
          <c:tx>
            <c:strRef>
              <c:f>'[prism-workbook.xlsx]Sheet3'!$U$1:$U$2</c:f>
              <c:strCache>
                <c:ptCount val="1"/>
                <c:pt idx="0">
                  <c:v>Flat Inner Loop</c:v>
                </c:pt>
              </c:strCache>
            </c:strRef>
          </c:tx>
          <c:invertIfNegative val="0"/>
          <c:cat>
            <c:strRef>
              <c:f>'[prism-workbook.xlsx]Sheet3'!$S$3:$S$46</c:f>
              <c:strCache>
                <c:ptCount val="44"/>
                <c:pt idx="0">
                  <c:v>164.gzip</c:v>
                </c:pt>
                <c:pt idx="1">
                  <c:v>175.vpr</c:v>
                </c:pt>
                <c:pt idx="2">
                  <c:v>181.mcf</c:v>
                </c:pt>
                <c:pt idx="3">
                  <c:v>197.parser</c:v>
                </c:pt>
                <c:pt idx="4">
                  <c:v>256.bzip2</c:v>
                </c:pt>
                <c:pt idx="5">
                  <c:v>401.bzip2</c:v>
                </c:pt>
                <c:pt idx="6">
                  <c:v>403.gcc</c:v>
                </c:pt>
                <c:pt idx="7">
                  <c:v>429.mcf</c:v>
                </c:pt>
                <c:pt idx="8">
                  <c:v>456.hmmer</c:v>
                </c:pt>
                <c:pt idx="9">
                  <c:v>458.sjeng</c:v>
                </c:pt>
                <c:pt idx="10">
                  <c:v>464.h264ref</c:v>
                </c:pt>
                <c:pt idx="11">
                  <c:v>cjpeg1</c:v>
                </c:pt>
                <c:pt idx="12">
                  <c:v>cjpeg</c:v>
                </c:pt>
                <c:pt idx="13">
                  <c:v>conv</c:v>
                </c:pt>
                <c:pt idx="14">
                  <c:v>cutcp</c:v>
                </c:pt>
                <c:pt idx="15">
                  <c:v>djpeg1</c:v>
                </c:pt>
                <c:pt idx="16">
                  <c:v>djpeg</c:v>
                </c:pt>
                <c:pt idx="17">
                  <c:v>fft</c:v>
                </c:pt>
                <c:pt idx="18">
                  <c:v>gsmdecode</c:v>
                </c:pt>
                <c:pt idx="19">
                  <c:v>gsmencode</c:v>
                </c:pt>
                <c:pt idx="20">
                  <c:v>h263enc</c:v>
                </c:pt>
                <c:pt idx="21">
                  <c:v>h264dec</c:v>
                </c:pt>
                <c:pt idx="22">
                  <c:v>h264enc</c:v>
                </c:pt>
                <c:pt idx="23">
                  <c:v>jpg2000dec</c:v>
                </c:pt>
                <c:pt idx="24">
                  <c:v>jpg2000enc</c:v>
                </c:pt>
                <c:pt idx="25">
                  <c:v>kmeans</c:v>
                </c:pt>
                <c:pt idx="26">
                  <c:v>lbm</c:v>
                </c:pt>
                <c:pt idx="27">
                  <c:v>merge</c:v>
                </c:pt>
                <c:pt idx="28">
                  <c:v>mm</c:v>
                </c:pt>
                <c:pt idx="29">
                  <c:v>mpeg2dec</c:v>
                </c:pt>
                <c:pt idx="30">
                  <c:v>mpeg2enc</c:v>
                </c:pt>
                <c:pt idx="31">
                  <c:v>mri-q</c:v>
                </c:pt>
                <c:pt idx="32">
                  <c:v>nbody</c:v>
                </c:pt>
                <c:pt idx="33">
                  <c:v>needle</c:v>
                </c:pt>
                <c:pt idx="34">
                  <c:v>nnw</c:v>
                </c:pt>
                <c:pt idx="35">
                  <c:v>radar</c:v>
                </c:pt>
                <c:pt idx="36">
                  <c:v>sad</c:v>
                </c:pt>
                <c:pt idx="37">
                  <c:v>spmv</c:v>
                </c:pt>
                <c:pt idx="38">
                  <c:v>stencil</c:v>
                </c:pt>
                <c:pt idx="39">
                  <c:v>tpacf</c:v>
                </c:pt>
                <c:pt idx="40">
                  <c:v>treesearch</c:v>
                </c:pt>
                <c:pt idx="41">
                  <c:v>vr</c:v>
                </c:pt>
                <c:pt idx="43">
                  <c:v>Average</c:v>
                </c:pt>
              </c:strCache>
            </c:strRef>
          </c:cat>
          <c:val>
            <c:numRef>
              <c:f>'[prism-workbook.xlsx]Sheet3'!$U$3:$U$46</c:f>
              <c:numCache>
                <c:formatCode>General</c:formatCode>
                <c:ptCount val="44"/>
                <c:pt idx="0">
                  <c:v>0</c:v>
                </c:pt>
                <c:pt idx="1">
                  <c:v>0.11261046937316364</c:v>
                </c:pt>
                <c:pt idx="2">
                  <c:v>0.21783972458983994</c:v>
                </c:pt>
                <c:pt idx="3">
                  <c:v>6.9181263405146867E-2</c:v>
                </c:pt>
                <c:pt idx="4">
                  <c:v>6.6863665402630626E-2</c:v>
                </c:pt>
                <c:pt idx="5">
                  <c:v>1.985539477071149E-2</c:v>
                </c:pt>
                <c:pt idx="6">
                  <c:v>6.8170367935614512E-3</c:v>
                </c:pt>
                <c:pt idx="7">
                  <c:v>0.27549704605018627</c:v>
                </c:pt>
                <c:pt idx="8">
                  <c:v>4.933647751718636E-2</c:v>
                </c:pt>
                <c:pt idx="9">
                  <c:v>8.5019612780021819E-2</c:v>
                </c:pt>
                <c:pt idx="10">
                  <c:v>1.2874075521101851E-2</c:v>
                </c:pt>
                <c:pt idx="11">
                  <c:v>3.20147205788388E-2</c:v>
                </c:pt>
                <c:pt idx="12">
                  <c:v>0.12564990048231559</c:v>
                </c:pt>
                <c:pt idx="13">
                  <c:v>7.6092410658561427E-2</c:v>
                </c:pt>
                <c:pt idx="14">
                  <c:v>3.042340191036003E-2</c:v>
                </c:pt>
                <c:pt idx="15">
                  <c:v>0.11938317599127295</c:v>
                </c:pt>
                <c:pt idx="16">
                  <c:v>0.12152313490035067</c:v>
                </c:pt>
                <c:pt idx="17">
                  <c:v>0.11791426395386792</c:v>
                </c:pt>
                <c:pt idx="18">
                  <c:v>0.10998514167488846</c:v>
                </c:pt>
                <c:pt idx="19">
                  <c:v>0.10143456794368376</c:v>
                </c:pt>
                <c:pt idx="20">
                  <c:v>0.16294164886577295</c:v>
                </c:pt>
                <c:pt idx="21">
                  <c:v>9.4970486984979952E-2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0.16515410189594754</c:v>
                </c:pt>
                <c:pt idx="26">
                  <c:v>0.68250873852624405</c:v>
                </c:pt>
                <c:pt idx="27">
                  <c:v>0.49919457397202205</c:v>
                </c:pt>
                <c:pt idx="28">
                  <c:v>6.3229213627874023E-2</c:v>
                </c:pt>
                <c:pt idx="29">
                  <c:v>0</c:v>
                </c:pt>
                <c:pt idx="30">
                  <c:v>0.59850068335235396</c:v>
                </c:pt>
                <c:pt idx="31">
                  <c:v>0</c:v>
                </c:pt>
                <c:pt idx="32">
                  <c:v>7.7716136098478538E-3</c:v>
                </c:pt>
                <c:pt idx="33">
                  <c:v>0.29374625430319584</c:v>
                </c:pt>
                <c:pt idx="34">
                  <c:v>2.4394288256526665E-2</c:v>
                </c:pt>
                <c:pt idx="35">
                  <c:v>4.8818582414631264E-4</c:v>
                </c:pt>
                <c:pt idx="36">
                  <c:v>0.23698094056534139</c:v>
                </c:pt>
                <c:pt idx="37">
                  <c:v>4.0307227729271975E-3</c:v>
                </c:pt>
                <c:pt idx="38">
                  <c:v>3.1469681822444244E-2</c:v>
                </c:pt>
                <c:pt idx="39">
                  <c:v>4.5080925883578524E-2</c:v>
                </c:pt>
                <c:pt idx="40">
                  <c:v>6.1034777409270251E-5</c:v>
                </c:pt>
                <c:pt idx="41">
                  <c:v>0.42254908721909695</c:v>
                </c:pt>
                <c:pt idx="43">
                  <c:v>0.12103303967993802</c:v>
                </c:pt>
              </c:numCache>
            </c:numRef>
          </c:val>
        </c:ser>
        <c:ser>
          <c:idx val="2"/>
          <c:order val="2"/>
          <c:tx>
            <c:strRef>
              <c:f>'[prism-workbook.xlsx]Sheet3'!$V$1:$V$2</c:f>
              <c:strCache>
                <c:ptCount val="1"/>
                <c:pt idx="0">
                  <c:v>Any Inner Loop</c:v>
                </c:pt>
              </c:strCache>
            </c:strRef>
          </c:tx>
          <c:invertIfNegative val="0"/>
          <c:cat>
            <c:strRef>
              <c:f>'[prism-workbook.xlsx]Sheet3'!$S$3:$S$46</c:f>
              <c:strCache>
                <c:ptCount val="44"/>
                <c:pt idx="0">
                  <c:v>164.gzip</c:v>
                </c:pt>
                <c:pt idx="1">
                  <c:v>175.vpr</c:v>
                </c:pt>
                <c:pt idx="2">
                  <c:v>181.mcf</c:v>
                </c:pt>
                <c:pt idx="3">
                  <c:v>197.parser</c:v>
                </c:pt>
                <c:pt idx="4">
                  <c:v>256.bzip2</c:v>
                </c:pt>
                <c:pt idx="5">
                  <c:v>401.bzip2</c:v>
                </c:pt>
                <c:pt idx="6">
                  <c:v>403.gcc</c:v>
                </c:pt>
                <c:pt idx="7">
                  <c:v>429.mcf</c:v>
                </c:pt>
                <c:pt idx="8">
                  <c:v>456.hmmer</c:v>
                </c:pt>
                <c:pt idx="9">
                  <c:v>458.sjeng</c:v>
                </c:pt>
                <c:pt idx="10">
                  <c:v>464.h264ref</c:v>
                </c:pt>
                <c:pt idx="11">
                  <c:v>cjpeg1</c:v>
                </c:pt>
                <c:pt idx="12">
                  <c:v>cjpeg</c:v>
                </c:pt>
                <c:pt idx="13">
                  <c:v>conv</c:v>
                </c:pt>
                <c:pt idx="14">
                  <c:v>cutcp</c:v>
                </c:pt>
                <c:pt idx="15">
                  <c:v>djpeg1</c:v>
                </c:pt>
                <c:pt idx="16">
                  <c:v>djpeg</c:v>
                </c:pt>
                <c:pt idx="17">
                  <c:v>fft</c:v>
                </c:pt>
                <c:pt idx="18">
                  <c:v>gsmdecode</c:v>
                </c:pt>
                <c:pt idx="19">
                  <c:v>gsmencode</c:v>
                </c:pt>
                <c:pt idx="20">
                  <c:v>h263enc</c:v>
                </c:pt>
                <c:pt idx="21">
                  <c:v>h264dec</c:v>
                </c:pt>
                <c:pt idx="22">
                  <c:v>h264enc</c:v>
                </c:pt>
                <c:pt idx="23">
                  <c:v>jpg2000dec</c:v>
                </c:pt>
                <c:pt idx="24">
                  <c:v>jpg2000enc</c:v>
                </c:pt>
                <c:pt idx="25">
                  <c:v>kmeans</c:v>
                </c:pt>
                <c:pt idx="26">
                  <c:v>lbm</c:v>
                </c:pt>
                <c:pt idx="27">
                  <c:v>merge</c:v>
                </c:pt>
                <c:pt idx="28">
                  <c:v>mm</c:v>
                </c:pt>
                <c:pt idx="29">
                  <c:v>mpeg2dec</c:v>
                </c:pt>
                <c:pt idx="30">
                  <c:v>mpeg2enc</c:v>
                </c:pt>
                <c:pt idx="31">
                  <c:v>mri-q</c:v>
                </c:pt>
                <c:pt idx="32">
                  <c:v>nbody</c:v>
                </c:pt>
                <c:pt idx="33">
                  <c:v>needle</c:v>
                </c:pt>
                <c:pt idx="34">
                  <c:v>nnw</c:v>
                </c:pt>
                <c:pt idx="35">
                  <c:v>radar</c:v>
                </c:pt>
                <c:pt idx="36">
                  <c:v>sad</c:v>
                </c:pt>
                <c:pt idx="37">
                  <c:v>spmv</c:v>
                </c:pt>
                <c:pt idx="38">
                  <c:v>stencil</c:v>
                </c:pt>
                <c:pt idx="39">
                  <c:v>tpacf</c:v>
                </c:pt>
                <c:pt idx="40">
                  <c:v>treesearch</c:v>
                </c:pt>
                <c:pt idx="41">
                  <c:v>vr</c:v>
                </c:pt>
                <c:pt idx="43">
                  <c:v>Average</c:v>
                </c:pt>
              </c:strCache>
            </c:strRef>
          </c:cat>
          <c:val>
            <c:numRef>
              <c:f>'[prism-workbook.xlsx]Sheet3'!$V$3:$V$46</c:f>
              <c:numCache>
                <c:formatCode>General</c:formatCode>
                <c:ptCount val="44"/>
                <c:pt idx="0">
                  <c:v>3.3107243199935973E-3</c:v>
                </c:pt>
                <c:pt idx="1">
                  <c:v>3.4623244514772271E-2</c:v>
                </c:pt>
                <c:pt idx="2">
                  <c:v>1.8704495917491514E-3</c:v>
                </c:pt>
                <c:pt idx="3">
                  <c:v>5.9643570012406243E-2</c:v>
                </c:pt>
                <c:pt idx="4">
                  <c:v>6.9272617015232865E-2</c:v>
                </c:pt>
                <c:pt idx="5">
                  <c:v>1.79085442881333E-2</c:v>
                </c:pt>
                <c:pt idx="6">
                  <c:v>0.13899279285895524</c:v>
                </c:pt>
                <c:pt idx="7">
                  <c:v>4.7285454510925537E-3</c:v>
                </c:pt>
                <c:pt idx="8">
                  <c:v>2.6557063119727109E-2</c:v>
                </c:pt>
                <c:pt idx="9">
                  <c:v>0.27163998035171888</c:v>
                </c:pt>
                <c:pt idx="10">
                  <c:v>0.53937652579830242</c:v>
                </c:pt>
                <c:pt idx="11">
                  <c:v>3.3442700281722244E-3</c:v>
                </c:pt>
                <c:pt idx="12">
                  <c:v>4.8477436875688819E-3</c:v>
                </c:pt>
                <c:pt idx="13">
                  <c:v>0</c:v>
                </c:pt>
                <c:pt idx="14">
                  <c:v>2.2103267575173638E-3</c:v>
                </c:pt>
                <c:pt idx="15">
                  <c:v>3.1743079255708857E-2</c:v>
                </c:pt>
                <c:pt idx="16">
                  <c:v>1.2335099098733133E-2</c:v>
                </c:pt>
                <c:pt idx="17">
                  <c:v>4.6240887825046241E-2</c:v>
                </c:pt>
                <c:pt idx="18">
                  <c:v>2.1588731043000891E-2</c:v>
                </c:pt>
                <c:pt idx="19">
                  <c:v>8.2404067062637892E-3</c:v>
                </c:pt>
                <c:pt idx="20">
                  <c:v>9.3824106049871653E-4</c:v>
                </c:pt>
                <c:pt idx="21">
                  <c:v>0.14863046838759306</c:v>
                </c:pt>
                <c:pt idx="22">
                  <c:v>7.3263456034564328E-2</c:v>
                </c:pt>
                <c:pt idx="23">
                  <c:v>4.0891404602448965E-2</c:v>
                </c:pt>
                <c:pt idx="24">
                  <c:v>0.34852347273805656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1.2302768037103567E-2</c:v>
                </c:pt>
                <c:pt idx="30">
                  <c:v>0</c:v>
                </c:pt>
                <c:pt idx="31">
                  <c:v>0.26981129638479523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3">
                  <c:v>5.2210374023075143E-2</c:v>
                </c:pt>
              </c:numCache>
            </c:numRef>
          </c:val>
        </c:ser>
        <c:ser>
          <c:idx val="3"/>
          <c:order val="3"/>
          <c:tx>
            <c:strRef>
              <c:f>'[prism-workbook.xlsx]Sheet3'!$W$1:$W$2</c:f>
              <c:strCache>
                <c:ptCount val="1"/>
                <c:pt idx="0">
                  <c:v>Any Loop</c:v>
                </c:pt>
              </c:strCache>
            </c:strRef>
          </c:tx>
          <c:invertIfNegative val="0"/>
          <c:cat>
            <c:strRef>
              <c:f>'[prism-workbook.xlsx]Sheet3'!$S$3:$S$46</c:f>
              <c:strCache>
                <c:ptCount val="44"/>
                <c:pt idx="0">
                  <c:v>164.gzip</c:v>
                </c:pt>
                <c:pt idx="1">
                  <c:v>175.vpr</c:v>
                </c:pt>
                <c:pt idx="2">
                  <c:v>181.mcf</c:v>
                </c:pt>
                <c:pt idx="3">
                  <c:v>197.parser</c:v>
                </c:pt>
                <c:pt idx="4">
                  <c:v>256.bzip2</c:v>
                </c:pt>
                <c:pt idx="5">
                  <c:v>401.bzip2</c:v>
                </c:pt>
                <c:pt idx="6">
                  <c:v>403.gcc</c:v>
                </c:pt>
                <c:pt idx="7">
                  <c:v>429.mcf</c:v>
                </c:pt>
                <c:pt idx="8">
                  <c:v>456.hmmer</c:v>
                </c:pt>
                <c:pt idx="9">
                  <c:v>458.sjeng</c:v>
                </c:pt>
                <c:pt idx="10">
                  <c:v>464.h264ref</c:v>
                </c:pt>
                <c:pt idx="11">
                  <c:v>cjpeg1</c:v>
                </c:pt>
                <c:pt idx="12">
                  <c:v>cjpeg</c:v>
                </c:pt>
                <c:pt idx="13">
                  <c:v>conv</c:v>
                </c:pt>
                <c:pt idx="14">
                  <c:v>cutcp</c:v>
                </c:pt>
                <c:pt idx="15">
                  <c:v>djpeg1</c:v>
                </c:pt>
                <c:pt idx="16">
                  <c:v>djpeg</c:v>
                </c:pt>
                <c:pt idx="17">
                  <c:v>fft</c:v>
                </c:pt>
                <c:pt idx="18">
                  <c:v>gsmdecode</c:v>
                </c:pt>
                <c:pt idx="19">
                  <c:v>gsmencode</c:v>
                </c:pt>
                <c:pt idx="20">
                  <c:v>h263enc</c:v>
                </c:pt>
                <c:pt idx="21">
                  <c:v>h264dec</c:v>
                </c:pt>
                <c:pt idx="22">
                  <c:v>h264enc</c:v>
                </c:pt>
                <c:pt idx="23">
                  <c:v>jpg2000dec</c:v>
                </c:pt>
                <c:pt idx="24">
                  <c:v>jpg2000enc</c:v>
                </c:pt>
                <c:pt idx="25">
                  <c:v>kmeans</c:v>
                </c:pt>
                <c:pt idx="26">
                  <c:v>lbm</c:v>
                </c:pt>
                <c:pt idx="27">
                  <c:v>merge</c:v>
                </c:pt>
                <c:pt idx="28">
                  <c:v>mm</c:v>
                </c:pt>
                <c:pt idx="29">
                  <c:v>mpeg2dec</c:v>
                </c:pt>
                <c:pt idx="30">
                  <c:v>mpeg2enc</c:v>
                </c:pt>
                <c:pt idx="31">
                  <c:v>mri-q</c:v>
                </c:pt>
                <c:pt idx="32">
                  <c:v>nbody</c:v>
                </c:pt>
                <c:pt idx="33">
                  <c:v>needle</c:v>
                </c:pt>
                <c:pt idx="34">
                  <c:v>nnw</c:v>
                </c:pt>
                <c:pt idx="35">
                  <c:v>radar</c:v>
                </c:pt>
                <c:pt idx="36">
                  <c:v>sad</c:v>
                </c:pt>
                <c:pt idx="37">
                  <c:v>spmv</c:v>
                </c:pt>
                <c:pt idx="38">
                  <c:v>stencil</c:v>
                </c:pt>
                <c:pt idx="39">
                  <c:v>tpacf</c:v>
                </c:pt>
                <c:pt idx="40">
                  <c:v>treesearch</c:v>
                </c:pt>
                <c:pt idx="41">
                  <c:v>vr</c:v>
                </c:pt>
                <c:pt idx="43">
                  <c:v>Average</c:v>
                </c:pt>
              </c:strCache>
            </c:strRef>
          </c:cat>
          <c:val>
            <c:numRef>
              <c:f>'[prism-workbook.xlsx]Sheet3'!$W$3:$W$46</c:f>
              <c:numCache>
                <c:formatCode>General</c:formatCode>
                <c:ptCount val="44"/>
                <c:pt idx="0">
                  <c:v>0.74755940309763236</c:v>
                </c:pt>
                <c:pt idx="1">
                  <c:v>0.46335122359515718</c:v>
                </c:pt>
                <c:pt idx="2">
                  <c:v>0.20429440993276038</c:v>
                </c:pt>
                <c:pt idx="3">
                  <c:v>0.24829892452023111</c:v>
                </c:pt>
                <c:pt idx="4">
                  <c:v>0.34332635139020412</c:v>
                </c:pt>
                <c:pt idx="5">
                  <c:v>0.34266873491331101</c:v>
                </c:pt>
                <c:pt idx="6">
                  <c:v>0.22389900085003234</c:v>
                </c:pt>
                <c:pt idx="7">
                  <c:v>0.28538226700613695</c:v>
                </c:pt>
                <c:pt idx="8">
                  <c:v>0.20828874746441914</c:v>
                </c:pt>
                <c:pt idx="9">
                  <c:v>9.4232186019492833E-2</c:v>
                </c:pt>
                <c:pt idx="10">
                  <c:v>5.2214096073076956E-2</c:v>
                </c:pt>
                <c:pt idx="11">
                  <c:v>0.56676224871701952</c:v>
                </c:pt>
                <c:pt idx="12">
                  <c:v>0.21268334979591902</c:v>
                </c:pt>
                <c:pt idx="13">
                  <c:v>1.1717254803518165E-2</c:v>
                </c:pt>
                <c:pt idx="14">
                  <c:v>2.332150333411892E-2</c:v>
                </c:pt>
                <c:pt idx="15">
                  <c:v>0.13528961063156678</c:v>
                </c:pt>
                <c:pt idx="16">
                  <c:v>5.7220589954693181E-2</c:v>
                </c:pt>
                <c:pt idx="17">
                  <c:v>6.6414608493816418E-2</c:v>
                </c:pt>
                <c:pt idx="18">
                  <c:v>2.2578384909466499E-2</c:v>
                </c:pt>
                <c:pt idx="19">
                  <c:v>1.0331015208746094E-2</c:v>
                </c:pt>
                <c:pt idx="20">
                  <c:v>5.4934331261770449E-2</c:v>
                </c:pt>
                <c:pt idx="21">
                  <c:v>0.28187220257453127</c:v>
                </c:pt>
                <c:pt idx="22">
                  <c:v>6.3790547849597229E-2</c:v>
                </c:pt>
                <c:pt idx="23">
                  <c:v>0.40262555815875545</c:v>
                </c:pt>
                <c:pt idx="24">
                  <c:v>3.9730121115075949E-2</c:v>
                </c:pt>
                <c:pt idx="25">
                  <c:v>0.21183020337257016</c:v>
                </c:pt>
                <c:pt idx="26">
                  <c:v>1.4936485833641195E-2</c:v>
                </c:pt>
                <c:pt idx="27">
                  <c:v>0</c:v>
                </c:pt>
                <c:pt idx="28">
                  <c:v>5.0286597539769433E-2</c:v>
                </c:pt>
                <c:pt idx="29">
                  <c:v>1.3770657674832007E-3</c:v>
                </c:pt>
                <c:pt idx="30">
                  <c:v>3.1135384319753202E-2</c:v>
                </c:pt>
                <c:pt idx="31">
                  <c:v>1.8516461516603595E-2</c:v>
                </c:pt>
                <c:pt idx="32">
                  <c:v>5.1810757398985689E-3</c:v>
                </c:pt>
                <c:pt idx="33">
                  <c:v>2.4585708511616886E-2</c:v>
                </c:pt>
                <c:pt idx="34">
                  <c:v>4.9786738962095296E-2</c:v>
                </c:pt>
                <c:pt idx="35">
                  <c:v>1.9078526460890381E-4</c:v>
                </c:pt>
                <c:pt idx="36">
                  <c:v>4.141514006837395E-3</c:v>
                </c:pt>
                <c:pt idx="37">
                  <c:v>7.1030000656469505E-3</c:v>
                </c:pt>
                <c:pt idx="38">
                  <c:v>5.5882525902885831E-2</c:v>
                </c:pt>
                <c:pt idx="39">
                  <c:v>3.3024620779022788E-2</c:v>
                </c:pt>
                <c:pt idx="40">
                  <c:v>0</c:v>
                </c:pt>
                <c:pt idx="41">
                  <c:v>0.4702915184772864</c:v>
                </c:pt>
                <c:pt idx="43">
                  <c:v>0.1462156275650183</c:v>
                </c:pt>
              </c:numCache>
            </c:numRef>
          </c:val>
        </c:ser>
        <c:ser>
          <c:idx val="4"/>
          <c:order val="4"/>
          <c:tx>
            <c:strRef>
              <c:f>'[prism-workbook.xlsx]Sheet3'!$X$1:$X$2</c:f>
              <c:strCache>
                <c:ptCount val="1"/>
                <c:pt idx="0">
                  <c:v>Direct Recursion</c:v>
                </c:pt>
              </c:strCache>
            </c:strRef>
          </c:tx>
          <c:spPr>
            <a:solidFill>
              <a:srgbClr val="7030A0"/>
            </a:solidFill>
          </c:spPr>
          <c:invertIfNegative val="0"/>
          <c:cat>
            <c:strRef>
              <c:f>'[prism-workbook.xlsx]Sheet3'!$S$3:$S$46</c:f>
              <c:strCache>
                <c:ptCount val="44"/>
                <c:pt idx="0">
                  <c:v>164.gzip</c:v>
                </c:pt>
                <c:pt idx="1">
                  <c:v>175.vpr</c:v>
                </c:pt>
                <c:pt idx="2">
                  <c:v>181.mcf</c:v>
                </c:pt>
                <c:pt idx="3">
                  <c:v>197.parser</c:v>
                </c:pt>
                <c:pt idx="4">
                  <c:v>256.bzip2</c:v>
                </c:pt>
                <c:pt idx="5">
                  <c:v>401.bzip2</c:v>
                </c:pt>
                <c:pt idx="6">
                  <c:v>403.gcc</c:v>
                </c:pt>
                <c:pt idx="7">
                  <c:v>429.mcf</c:v>
                </c:pt>
                <c:pt idx="8">
                  <c:v>456.hmmer</c:v>
                </c:pt>
                <c:pt idx="9">
                  <c:v>458.sjeng</c:v>
                </c:pt>
                <c:pt idx="10">
                  <c:v>464.h264ref</c:v>
                </c:pt>
                <c:pt idx="11">
                  <c:v>cjpeg1</c:v>
                </c:pt>
                <c:pt idx="12">
                  <c:v>cjpeg</c:v>
                </c:pt>
                <c:pt idx="13">
                  <c:v>conv</c:v>
                </c:pt>
                <c:pt idx="14">
                  <c:v>cutcp</c:v>
                </c:pt>
                <c:pt idx="15">
                  <c:v>djpeg1</c:v>
                </c:pt>
                <c:pt idx="16">
                  <c:v>djpeg</c:v>
                </c:pt>
                <c:pt idx="17">
                  <c:v>fft</c:v>
                </c:pt>
                <c:pt idx="18">
                  <c:v>gsmdecode</c:v>
                </c:pt>
                <c:pt idx="19">
                  <c:v>gsmencode</c:v>
                </c:pt>
                <c:pt idx="20">
                  <c:v>h263enc</c:v>
                </c:pt>
                <c:pt idx="21">
                  <c:v>h264dec</c:v>
                </c:pt>
                <c:pt idx="22">
                  <c:v>h264enc</c:v>
                </c:pt>
                <c:pt idx="23">
                  <c:v>jpg2000dec</c:v>
                </c:pt>
                <c:pt idx="24">
                  <c:v>jpg2000enc</c:v>
                </c:pt>
                <c:pt idx="25">
                  <c:v>kmeans</c:v>
                </c:pt>
                <c:pt idx="26">
                  <c:v>lbm</c:v>
                </c:pt>
                <c:pt idx="27">
                  <c:v>merge</c:v>
                </c:pt>
                <c:pt idx="28">
                  <c:v>mm</c:v>
                </c:pt>
                <c:pt idx="29">
                  <c:v>mpeg2dec</c:v>
                </c:pt>
                <c:pt idx="30">
                  <c:v>mpeg2enc</c:v>
                </c:pt>
                <c:pt idx="31">
                  <c:v>mri-q</c:v>
                </c:pt>
                <c:pt idx="32">
                  <c:v>nbody</c:v>
                </c:pt>
                <c:pt idx="33">
                  <c:v>needle</c:v>
                </c:pt>
                <c:pt idx="34">
                  <c:v>nnw</c:v>
                </c:pt>
                <c:pt idx="35">
                  <c:v>radar</c:v>
                </c:pt>
                <c:pt idx="36">
                  <c:v>sad</c:v>
                </c:pt>
                <c:pt idx="37">
                  <c:v>spmv</c:v>
                </c:pt>
                <c:pt idx="38">
                  <c:v>stencil</c:v>
                </c:pt>
                <c:pt idx="39">
                  <c:v>tpacf</c:v>
                </c:pt>
                <c:pt idx="40">
                  <c:v>treesearch</c:v>
                </c:pt>
                <c:pt idx="41">
                  <c:v>vr</c:v>
                </c:pt>
                <c:pt idx="43">
                  <c:v>Average</c:v>
                </c:pt>
              </c:strCache>
            </c:strRef>
          </c:cat>
          <c:val>
            <c:numRef>
              <c:f>'[prism-workbook.xlsx]Sheet3'!$X$3:$X$46</c:f>
              <c:numCache>
                <c:formatCode>General</c:formatCode>
                <c:ptCount val="4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0.17564186112035643</c:v>
                </c:pt>
                <c:pt idx="4">
                  <c:v>0</c:v>
                </c:pt>
                <c:pt idx="5">
                  <c:v>0</c:v>
                </c:pt>
                <c:pt idx="6">
                  <c:v>7.2119995356939359E-2</c:v>
                </c:pt>
                <c:pt idx="7">
                  <c:v>7.884738815436039E-7</c:v>
                </c:pt>
                <c:pt idx="8">
                  <c:v>0</c:v>
                </c:pt>
                <c:pt idx="9">
                  <c:v>2.2577588756964827E-2</c:v>
                </c:pt>
                <c:pt idx="10">
                  <c:v>8.9414074758921872E-7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3">
                  <c:v>6.4366935202116605E-3</c:v>
                </c:pt>
              </c:numCache>
            </c:numRef>
          </c:val>
        </c:ser>
        <c:ser>
          <c:idx val="5"/>
          <c:order val="5"/>
          <c:tx>
            <c:strRef>
              <c:f>'[prism-workbook.xlsx]Sheet3'!$Y$1:$Y$2</c:f>
              <c:strCache>
                <c:ptCount val="1"/>
                <c:pt idx="0">
                  <c:v>Any Recursion</c:v>
                </c:pt>
              </c:strCache>
            </c:strRef>
          </c:tx>
          <c:invertIfNegative val="0"/>
          <c:cat>
            <c:strRef>
              <c:f>'[prism-workbook.xlsx]Sheet3'!$S$3:$S$46</c:f>
              <c:strCache>
                <c:ptCount val="44"/>
                <c:pt idx="0">
                  <c:v>164.gzip</c:v>
                </c:pt>
                <c:pt idx="1">
                  <c:v>175.vpr</c:v>
                </c:pt>
                <c:pt idx="2">
                  <c:v>181.mcf</c:v>
                </c:pt>
                <c:pt idx="3">
                  <c:v>197.parser</c:v>
                </c:pt>
                <c:pt idx="4">
                  <c:v>256.bzip2</c:v>
                </c:pt>
                <c:pt idx="5">
                  <c:v>401.bzip2</c:v>
                </c:pt>
                <c:pt idx="6">
                  <c:v>403.gcc</c:v>
                </c:pt>
                <c:pt idx="7">
                  <c:v>429.mcf</c:v>
                </c:pt>
                <c:pt idx="8">
                  <c:v>456.hmmer</c:v>
                </c:pt>
                <c:pt idx="9">
                  <c:v>458.sjeng</c:v>
                </c:pt>
                <c:pt idx="10">
                  <c:v>464.h264ref</c:v>
                </c:pt>
                <c:pt idx="11">
                  <c:v>cjpeg1</c:v>
                </c:pt>
                <c:pt idx="12">
                  <c:v>cjpeg</c:v>
                </c:pt>
                <c:pt idx="13">
                  <c:v>conv</c:v>
                </c:pt>
                <c:pt idx="14">
                  <c:v>cutcp</c:v>
                </c:pt>
                <c:pt idx="15">
                  <c:v>djpeg1</c:v>
                </c:pt>
                <c:pt idx="16">
                  <c:v>djpeg</c:v>
                </c:pt>
                <c:pt idx="17">
                  <c:v>fft</c:v>
                </c:pt>
                <c:pt idx="18">
                  <c:v>gsmdecode</c:v>
                </c:pt>
                <c:pt idx="19">
                  <c:v>gsmencode</c:v>
                </c:pt>
                <c:pt idx="20">
                  <c:v>h263enc</c:v>
                </c:pt>
                <c:pt idx="21">
                  <c:v>h264dec</c:v>
                </c:pt>
                <c:pt idx="22">
                  <c:v>h264enc</c:v>
                </c:pt>
                <c:pt idx="23">
                  <c:v>jpg2000dec</c:v>
                </c:pt>
                <c:pt idx="24">
                  <c:v>jpg2000enc</c:v>
                </c:pt>
                <c:pt idx="25">
                  <c:v>kmeans</c:v>
                </c:pt>
                <c:pt idx="26">
                  <c:v>lbm</c:v>
                </c:pt>
                <c:pt idx="27">
                  <c:v>merge</c:v>
                </c:pt>
                <c:pt idx="28">
                  <c:v>mm</c:v>
                </c:pt>
                <c:pt idx="29">
                  <c:v>mpeg2dec</c:v>
                </c:pt>
                <c:pt idx="30">
                  <c:v>mpeg2enc</c:v>
                </c:pt>
                <c:pt idx="31">
                  <c:v>mri-q</c:v>
                </c:pt>
                <c:pt idx="32">
                  <c:v>nbody</c:v>
                </c:pt>
                <c:pt idx="33">
                  <c:v>needle</c:v>
                </c:pt>
                <c:pt idx="34">
                  <c:v>nnw</c:v>
                </c:pt>
                <c:pt idx="35">
                  <c:v>radar</c:v>
                </c:pt>
                <c:pt idx="36">
                  <c:v>sad</c:v>
                </c:pt>
                <c:pt idx="37">
                  <c:v>spmv</c:v>
                </c:pt>
                <c:pt idx="38">
                  <c:v>stencil</c:v>
                </c:pt>
                <c:pt idx="39">
                  <c:v>tpacf</c:v>
                </c:pt>
                <c:pt idx="40">
                  <c:v>treesearch</c:v>
                </c:pt>
                <c:pt idx="41">
                  <c:v>vr</c:v>
                </c:pt>
                <c:pt idx="43">
                  <c:v>Average</c:v>
                </c:pt>
              </c:strCache>
            </c:strRef>
          </c:cat>
          <c:val>
            <c:numRef>
              <c:f>'[prism-workbook.xlsx]Sheet3'!$Y$3:$Y$46</c:f>
              <c:numCache>
                <c:formatCode>General</c:formatCode>
                <c:ptCount val="4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8.1580834335971422E-2</c:v>
                </c:pt>
                <c:pt idx="4">
                  <c:v>0</c:v>
                </c:pt>
                <c:pt idx="5">
                  <c:v>0</c:v>
                </c:pt>
                <c:pt idx="6">
                  <c:v>8.2819663062748905E-2</c:v>
                </c:pt>
                <c:pt idx="7">
                  <c:v>0</c:v>
                </c:pt>
                <c:pt idx="8">
                  <c:v>0</c:v>
                </c:pt>
                <c:pt idx="9">
                  <c:v>0.31144550697058992</c:v>
                </c:pt>
                <c:pt idx="10">
                  <c:v>1.5602455998201134E-7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6.6501755373117581E-6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3">
                  <c:v>1.1329828823081131E-2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9"/>
        <c:overlap val="100"/>
        <c:axId val="285546816"/>
        <c:axId val="285547376"/>
      </c:barChart>
      <c:catAx>
        <c:axId val="2855468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 rot="-5400000" vert="horz"/>
          <a:lstStyle/>
          <a:p>
            <a:pPr>
              <a:defRPr sz="1300"/>
            </a:pPr>
            <a:endParaRPr lang="en-US"/>
          </a:p>
        </c:txPr>
        <c:crossAx val="285547376"/>
        <c:crosses val="autoZero"/>
        <c:auto val="1"/>
        <c:lblAlgn val="ctr"/>
        <c:lblOffset val="100"/>
        <c:noMultiLvlLbl val="0"/>
      </c:catAx>
      <c:valAx>
        <c:axId val="285547376"/>
        <c:scaling>
          <c:orientation val="minMax"/>
          <c:max val="1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txPr>
          <a:bodyPr rot="-60000000" vert="horz"/>
          <a:lstStyle/>
          <a:p>
            <a:pPr>
              <a:defRPr sz="1600"/>
            </a:pPr>
            <a:endParaRPr lang="en-US"/>
          </a:p>
        </c:txPr>
        <c:crossAx val="285546816"/>
        <c:crosses val="autoZero"/>
        <c:crossBetween val="between"/>
      </c:valAx>
    </c:plotArea>
    <c:legend>
      <c:legendPos val="b"/>
      <c:layout/>
      <c:overlay val="0"/>
      <c:txPr>
        <a:bodyPr rot="0" vert="horz"/>
        <a:lstStyle/>
        <a:p>
          <a:pPr>
            <a:defRPr sz="16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2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>
        <c:manualLayout>
          <c:layoutTarget val="inner"/>
          <c:xMode val="edge"/>
          <c:yMode val="edge"/>
          <c:x val="7.3021675258211974E-2"/>
          <c:y val="3.8064012607547812E-2"/>
          <c:w val="0.88615855776621355"/>
          <c:h val="0.63183147547942764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'[prism-workbook.xlsx]Sheet3'!$T$1:$T$2</c:f>
              <c:strCache>
                <c:ptCount val="1"/>
                <c:pt idx="0">
                  <c:v>Hot Trace</c:v>
                </c:pt>
              </c:strCache>
            </c:strRef>
          </c:tx>
          <c:invertIfNegative val="0"/>
          <c:dLbls>
            <c:dLbl>
              <c:idx val="43"/>
              <c:layout>
                <c:manualLayout>
                  <c:x val="2.9359628524339147E-2"/>
                  <c:y val="-8.9456863008437193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400"/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'[prism-workbook.xlsx]Sheet3'!$S$3:$S$46</c:f>
              <c:strCache>
                <c:ptCount val="44"/>
                <c:pt idx="0">
                  <c:v>164.gzip</c:v>
                </c:pt>
                <c:pt idx="1">
                  <c:v>175.vpr</c:v>
                </c:pt>
                <c:pt idx="2">
                  <c:v>181.mcf</c:v>
                </c:pt>
                <c:pt idx="3">
                  <c:v>197.parser</c:v>
                </c:pt>
                <c:pt idx="4">
                  <c:v>256.bzip2</c:v>
                </c:pt>
                <c:pt idx="5">
                  <c:v>401.bzip2</c:v>
                </c:pt>
                <c:pt idx="6">
                  <c:v>403.gcc</c:v>
                </c:pt>
                <c:pt idx="7">
                  <c:v>429.mcf</c:v>
                </c:pt>
                <c:pt idx="8">
                  <c:v>456.hmmer</c:v>
                </c:pt>
                <c:pt idx="9">
                  <c:v>458.sjeng</c:v>
                </c:pt>
                <c:pt idx="10">
                  <c:v>464.h264ref</c:v>
                </c:pt>
                <c:pt idx="11">
                  <c:v>cjpeg1</c:v>
                </c:pt>
                <c:pt idx="12">
                  <c:v>cjpeg</c:v>
                </c:pt>
                <c:pt idx="13">
                  <c:v>conv</c:v>
                </c:pt>
                <c:pt idx="14">
                  <c:v>cutcp</c:v>
                </c:pt>
                <c:pt idx="15">
                  <c:v>djpeg1</c:v>
                </c:pt>
                <c:pt idx="16">
                  <c:v>djpeg</c:v>
                </c:pt>
                <c:pt idx="17">
                  <c:v>fft</c:v>
                </c:pt>
                <c:pt idx="18">
                  <c:v>gsmdecode</c:v>
                </c:pt>
                <c:pt idx="19">
                  <c:v>gsmencode</c:v>
                </c:pt>
                <c:pt idx="20">
                  <c:v>h263enc</c:v>
                </c:pt>
                <c:pt idx="21">
                  <c:v>h264dec</c:v>
                </c:pt>
                <c:pt idx="22">
                  <c:v>h264enc</c:v>
                </c:pt>
                <c:pt idx="23">
                  <c:v>jpg2000dec</c:v>
                </c:pt>
                <c:pt idx="24">
                  <c:v>jpg2000enc</c:v>
                </c:pt>
                <c:pt idx="25">
                  <c:v>kmeans</c:v>
                </c:pt>
                <c:pt idx="26">
                  <c:v>lbm</c:v>
                </c:pt>
                <c:pt idx="27">
                  <c:v>merge</c:v>
                </c:pt>
                <c:pt idx="28">
                  <c:v>mm</c:v>
                </c:pt>
                <c:pt idx="29">
                  <c:v>mpeg2dec</c:v>
                </c:pt>
                <c:pt idx="30">
                  <c:v>mpeg2enc</c:v>
                </c:pt>
                <c:pt idx="31">
                  <c:v>mri-q</c:v>
                </c:pt>
                <c:pt idx="32">
                  <c:v>nbody</c:v>
                </c:pt>
                <c:pt idx="33">
                  <c:v>needle</c:v>
                </c:pt>
                <c:pt idx="34">
                  <c:v>nnw</c:v>
                </c:pt>
                <c:pt idx="35">
                  <c:v>radar</c:v>
                </c:pt>
                <c:pt idx="36">
                  <c:v>sad</c:v>
                </c:pt>
                <c:pt idx="37">
                  <c:v>spmv</c:v>
                </c:pt>
                <c:pt idx="38">
                  <c:v>stencil</c:v>
                </c:pt>
                <c:pt idx="39">
                  <c:v>tpacf</c:v>
                </c:pt>
                <c:pt idx="40">
                  <c:v>treesearch</c:v>
                </c:pt>
                <c:pt idx="41">
                  <c:v>vr</c:v>
                </c:pt>
                <c:pt idx="43">
                  <c:v>Average</c:v>
                </c:pt>
              </c:strCache>
            </c:strRef>
          </c:cat>
          <c:val>
            <c:numRef>
              <c:f>'[prism-workbook.xlsx]Sheet3'!$T$3:$T$46</c:f>
              <c:numCache>
                <c:formatCode>0%</c:formatCode>
                <c:ptCount val="44"/>
                <c:pt idx="0">
                  <c:v>0.24542440268047733</c:v>
                </c:pt>
                <c:pt idx="1">
                  <c:v>7.4761751457336934E-2</c:v>
                </c:pt>
                <c:pt idx="2">
                  <c:v>0.57306908299372517</c:v>
                </c:pt>
                <c:pt idx="3">
                  <c:v>0.16278565788973937</c:v>
                </c:pt>
                <c:pt idx="4">
                  <c:v>0.18002330476498882</c:v>
                </c:pt>
                <c:pt idx="5">
                  <c:v>0.61808120406515965</c:v>
                </c:pt>
                <c:pt idx="6">
                  <c:v>0.12093722109684132</c:v>
                </c:pt>
                <c:pt idx="7">
                  <c:v>0.42700100422286336</c:v>
                </c:pt>
                <c:pt idx="8">
                  <c:v>0.56173816308212265</c:v>
                </c:pt>
                <c:pt idx="9">
                  <c:v>0.21483608869924592</c:v>
                </c:pt>
                <c:pt idx="10">
                  <c:v>0.11715808297099854</c:v>
                </c:pt>
                <c:pt idx="11">
                  <c:v>0.35639708068647208</c:v>
                </c:pt>
                <c:pt idx="12">
                  <c:v>0.64124314968230689</c:v>
                </c:pt>
                <c:pt idx="13">
                  <c:v>0.91206274443813717</c:v>
                </c:pt>
                <c:pt idx="14">
                  <c:v>0.94007986982379765</c:v>
                </c:pt>
                <c:pt idx="15">
                  <c:v>0.67357468101765239</c:v>
                </c:pt>
                <c:pt idx="16">
                  <c:v>0.77828243097713068</c:v>
                </c:pt>
                <c:pt idx="17">
                  <c:v>0.35559242737460561</c:v>
                </c:pt>
                <c:pt idx="18">
                  <c:v>0.79660589945416105</c:v>
                </c:pt>
                <c:pt idx="19">
                  <c:v>0.83249722639657464</c:v>
                </c:pt>
                <c:pt idx="20">
                  <c:v>0.77518496515756663</c:v>
                </c:pt>
                <c:pt idx="21">
                  <c:v>0.17456413053888836</c:v>
                </c:pt>
                <c:pt idx="22">
                  <c:v>0.67970791770191141</c:v>
                </c:pt>
                <c:pt idx="23">
                  <c:v>0.554169475241996</c:v>
                </c:pt>
                <c:pt idx="24">
                  <c:v>0.47819764266220904</c:v>
                </c:pt>
                <c:pt idx="25">
                  <c:v>0.62299697487045858</c:v>
                </c:pt>
                <c:pt idx="26">
                  <c:v>0.30145784193924235</c:v>
                </c:pt>
                <c:pt idx="27">
                  <c:v>0.49870707927087748</c:v>
                </c:pt>
                <c:pt idx="28">
                  <c:v>0.88611579828685516</c:v>
                </c:pt>
                <c:pt idx="29">
                  <c:v>0.9860171089323807</c:v>
                </c:pt>
                <c:pt idx="30">
                  <c:v>6.117731118842102E-2</c:v>
                </c:pt>
                <c:pt idx="31">
                  <c:v>0</c:v>
                </c:pt>
                <c:pt idx="32">
                  <c:v>0.98699492845067738</c:v>
                </c:pt>
                <c:pt idx="33">
                  <c:v>0.68147291251446018</c:v>
                </c:pt>
                <c:pt idx="34">
                  <c:v>0.85173927910128533</c:v>
                </c:pt>
                <c:pt idx="35">
                  <c:v>0.99931638202750206</c:v>
                </c:pt>
                <c:pt idx="36">
                  <c:v>0.75863233591070245</c:v>
                </c:pt>
                <c:pt idx="37">
                  <c:v>0.98877437143044711</c:v>
                </c:pt>
                <c:pt idx="38">
                  <c:v>0.91262077285088294</c:v>
                </c:pt>
                <c:pt idx="39">
                  <c:v>0.92176105902380767</c:v>
                </c:pt>
                <c:pt idx="40">
                  <c:v>0.99993275829607453</c:v>
                </c:pt>
                <c:pt idx="41">
                  <c:v>0.10705102312246928</c:v>
                </c:pt>
                <c:pt idx="43">
                  <c:v>0.56687484624508233</c:v>
                </c:pt>
              </c:numCache>
            </c:numRef>
          </c:val>
        </c:ser>
        <c:ser>
          <c:idx val="1"/>
          <c:order val="1"/>
          <c:tx>
            <c:strRef>
              <c:f>'[prism-workbook.xlsx]Sheet3'!$U$1:$U$2</c:f>
              <c:strCache>
                <c:ptCount val="1"/>
                <c:pt idx="0">
                  <c:v>Flat Inner Loop</c:v>
                </c:pt>
              </c:strCache>
            </c:strRef>
          </c:tx>
          <c:invertIfNegative val="0"/>
          <c:dLbls>
            <c:dLbl>
              <c:idx val="43"/>
              <c:layout>
                <c:manualLayout>
                  <c:x val="2.8065533913721789E-2"/>
                  <c:y val="-2.9821302285306149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400"/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'[prism-workbook.xlsx]Sheet3'!$S$3:$S$46</c:f>
              <c:strCache>
                <c:ptCount val="44"/>
                <c:pt idx="0">
                  <c:v>164.gzip</c:v>
                </c:pt>
                <c:pt idx="1">
                  <c:v>175.vpr</c:v>
                </c:pt>
                <c:pt idx="2">
                  <c:v>181.mcf</c:v>
                </c:pt>
                <c:pt idx="3">
                  <c:v>197.parser</c:v>
                </c:pt>
                <c:pt idx="4">
                  <c:v>256.bzip2</c:v>
                </c:pt>
                <c:pt idx="5">
                  <c:v>401.bzip2</c:v>
                </c:pt>
                <c:pt idx="6">
                  <c:v>403.gcc</c:v>
                </c:pt>
                <c:pt idx="7">
                  <c:v>429.mcf</c:v>
                </c:pt>
                <c:pt idx="8">
                  <c:v>456.hmmer</c:v>
                </c:pt>
                <c:pt idx="9">
                  <c:v>458.sjeng</c:v>
                </c:pt>
                <c:pt idx="10">
                  <c:v>464.h264ref</c:v>
                </c:pt>
                <c:pt idx="11">
                  <c:v>cjpeg1</c:v>
                </c:pt>
                <c:pt idx="12">
                  <c:v>cjpeg</c:v>
                </c:pt>
                <c:pt idx="13">
                  <c:v>conv</c:v>
                </c:pt>
                <c:pt idx="14">
                  <c:v>cutcp</c:v>
                </c:pt>
                <c:pt idx="15">
                  <c:v>djpeg1</c:v>
                </c:pt>
                <c:pt idx="16">
                  <c:v>djpeg</c:v>
                </c:pt>
                <c:pt idx="17">
                  <c:v>fft</c:v>
                </c:pt>
                <c:pt idx="18">
                  <c:v>gsmdecode</c:v>
                </c:pt>
                <c:pt idx="19">
                  <c:v>gsmencode</c:v>
                </c:pt>
                <c:pt idx="20">
                  <c:v>h263enc</c:v>
                </c:pt>
                <c:pt idx="21">
                  <c:v>h264dec</c:v>
                </c:pt>
                <c:pt idx="22">
                  <c:v>h264enc</c:v>
                </c:pt>
                <c:pt idx="23">
                  <c:v>jpg2000dec</c:v>
                </c:pt>
                <c:pt idx="24">
                  <c:v>jpg2000enc</c:v>
                </c:pt>
                <c:pt idx="25">
                  <c:v>kmeans</c:v>
                </c:pt>
                <c:pt idx="26">
                  <c:v>lbm</c:v>
                </c:pt>
                <c:pt idx="27">
                  <c:v>merge</c:v>
                </c:pt>
                <c:pt idx="28">
                  <c:v>mm</c:v>
                </c:pt>
                <c:pt idx="29">
                  <c:v>mpeg2dec</c:v>
                </c:pt>
                <c:pt idx="30">
                  <c:v>mpeg2enc</c:v>
                </c:pt>
                <c:pt idx="31">
                  <c:v>mri-q</c:v>
                </c:pt>
                <c:pt idx="32">
                  <c:v>nbody</c:v>
                </c:pt>
                <c:pt idx="33">
                  <c:v>needle</c:v>
                </c:pt>
                <c:pt idx="34">
                  <c:v>nnw</c:v>
                </c:pt>
                <c:pt idx="35">
                  <c:v>radar</c:v>
                </c:pt>
                <c:pt idx="36">
                  <c:v>sad</c:v>
                </c:pt>
                <c:pt idx="37">
                  <c:v>spmv</c:v>
                </c:pt>
                <c:pt idx="38">
                  <c:v>stencil</c:v>
                </c:pt>
                <c:pt idx="39">
                  <c:v>tpacf</c:v>
                </c:pt>
                <c:pt idx="40">
                  <c:v>treesearch</c:v>
                </c:pt>
                <c:pt idx="41">
                  <c:v>vr</c:v>
                </c:pt>
                <c:pt idx="43">
                  <c:v>Average</c:v>
                </c:pt>
              </c:strCache>
            </c:strRef>
          </c:cat>
          <c:val>
            <c:numRef>
              <c:f>'[prism-workbook.xlsx]Sheet3'!$U$3:$U$46</c:f>
              <c:numCache>
                <c:formatCode>0%</c:formatCode>
                <c:ptCount val="44"/>
                <c:pt idx="0">
                  <c:v>0</c:v>
                </c:pt>
                <c:pt idx="1">
                  <c:v>0.11261046937316364</c:v>
                </c:pt>
                <c:pt idx="2">
                  <c:v>0.21783972458983994</c:v>
                </c:pt>
                <c:pt idx="3">
                  <c:v>6.9181263405146867E-2</c:v>
                </c:pt>
                <c:pt idx="4">
                  <c:v>6.6863665402630626E-2</c:v>
                </c:pt>
                <c:pt idx="5">
                  <c:v>1.985539477071149E-2</c:v>
                </c:pt>
                <c:pt idx="6">
                  <c:v>6.8170367935614512E-3</c:v>
                </c:pt>
                <c:pt idx="7">
                  <c:v>0.27549704605018627</c:v>
                </c:pt>
                <c:pt idx="8">
                  <c:v>4.933647751718636E-2</c:v>
                </c:pt>
                <c:pt idx="9">
                  <c:v>8.5019612780021819E-2</c:v>
                </c:pt>
                <c:pt idx="10">
                  <c:v>1.2874075521101851E-2</c:v>
                </c:pt>
                <c:pt idx="11">
                  <c:v>3.20147205788388E-2</c:v>
                </c:pt>
                <c:pt idx="12">
                  <c:v>0.12564990048231559</c:v>
                </c:pt>
                <c:pt idx="13">
                  <c:v>7.6092410658561427E-2</c:v>
                </c:pt>
                <c:pt idx="14">
                  <c:v>3.042340191036003E-2</c:v>
                </c:pt>
                <c:pt idx="15">
                  <c:v>0.11938317599127295</c:v>
                </c:pt>
                <c:pt idx="16">
                  <c:v>0.12152313490035067</c:v>
                </c:pt>
                <c:pt idx="17">
                  <c:v>0.11791426395386792</c:v>
                </c:pt>
                <c:pt idx="18">
                  <c:v>0.10998514167488846</c:v>
                </c:pt>
                <c:pt idx="19">
                  <c:v>0.10143456794368376</c:v>
                </c:pt>
                <c:pt idx="20">
                  <c:v>0.16294164886577295</c:v>
                </c:pt>
                <c:pt idx="21">
                  <c:v>9.4970486984979952E-2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0.16515410189594754</c:v>
                </c:pt>
                <c:pt idx="26">
                  <c:v>0.68250873852624405</c:v>
                </c:pt>
                <c:pt idx="27">
                  <c:v>0.49919457397202205</c:v>
                </c:pt>
                <c:pt idx="28">
                  <c:v>6.3229213627874023E-2</c:v>
                </c:pt>
                <c:pt idx="29">
                  <c:v>0</c:v>
                </c:pt>
                <c:pt idx="30">
                  <c:v>0.59850068335235396</c:v>
                </c:pt>
                <c:pt idx="31">
                  <c:v>0</c:v>
                </c:pt>
                <c:pt idx="32">
                  <c:v>7.7716136098478538E-3</c:v>
                </c:pt>
                <c:pt idx="33">
                  <c:v>0.29374625430319584</c:v>
                </c:pt>
                <c:pt idx="34">
                  <c:v>2.4394288256526665E-2</c:v>
                </c:pt>
                <c:pt idx="35">
                  <c:v>4.8818582414631264E-4</c:v>
                </c:pt>
                <c:pt idx="36">
                  <c:v>0.23698094056534139</c:v>
                </c:pt>
                <c:pt idx="37">
                  <c:v>4.0307227729271975E-3</c:v>
                </c:pt>
                <c:pt idx="38">
                  <c:v>3.1469681822444244E-2</c:v>
                </c:pt>
                <c:pt idx="39">
                  <c:v>4.5080925883578524E-2</c:v>
                </c:pt>
                <c:pt idx="40">
                  <c:v>6.1034777409270251E-5</c:v>
                </c:pt>
                <c:pt idx="41">
                  <c:v>0.42254908721909695</c:v>
                </c:pt>
                <c:pt idx="43">
                  <c:v>0.12103303967993802</c:v>
                </c:pt>
              </c:numCache>
            </c:numRef>
          </c:val>
        </c:ser>
        <c:ser>
          <c:idx val="2"/>
          <c:order val="2"/>
          <c:tx>
            <c:strRef>
              <c:f>'[prism-workbook.xlsx]Sheet3'!$V$1:$V$2</c:f>
              <c:strCache>
                <c:ptCount val="1"/>
                <c:pt idx="0">
                  <c:v>Any Inner Loop</c:v>
                </c:pt>
              </c:strCache>
            </c:strRef>
          </c:tx>
          <c:invertIfNegative val="0"/>
          <c:dLbls>
            <c:dLbl>
              <c:idx val="43"/>
              <c:layout>
                <c:manualLayout>
                  <c:x val="2.4245503461277951E-2"/>
                  <c:y val="-5.9637908672291098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400"/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'[prism-workbook.xlsx]Sheet3'!$S$3:$S$46</c:f>
              <c:strCache>
                <c:ptCount val="44"/>
                <c:pt idx="0">
                  <c:v>164.gzip</c:v>
                </c:pt>
                <c:pt idx="1">
                  <c:v>175.vpr</c:v>
                </c:pt>
                <c:pt idx="2">
                  <c:v>181.mcf</c:v>
                </c:pt>
                <c:pt idx="3">
                  <c:v>197.parser</c:v>
                </c:pt>
                <c:pt idx="4">
                  <c:v>256.bzip2</c:v>
                </c:pt>
                <c:pt idx="5">
                  <c:v>401.bzip2</c:v>
                </c:pt>
                <c:pt idx="6">
                  <c:v>403.gcc</c:v>
                </c:pt>
                <c:pt idx="7">
                  <c:v>429.mcf</c:v>
                </c:pt>
                <c:pt idx="8">
                  <c:v>456.hmmer</c:v>
                </c:pt>
                <c:pt idx="9">
                  <c:v>458.sjeng</c:v>
                </c:pt>
                <c:pt idx="10">
                  <c:v>464.h264ref</c:v>
                </c:pt>
                <c:pt idx="11">
                  <c:v>cjpeg1</c:v>
                </c:pt>
                <c:pt idx="12">
                  <c:v>cjpeg</c:v>
                </c:pt>
                <c:pt idx="13">
                  <c:v>conv</c:v>
                </c:pt>
                <c:pt idx="14">
                  <c:v>cutcp</c:v>
                </c:pt>
                <c:pt idx="15">
                  <c:v>djpeg1</c:v>
                </c:pt>
                <c:pt idx="16">
                  <c:v>djpeg</c:v>
                </c:pt>
                <c:pt idx="17">
                  <c:v>fft</c:v>
                </c:pt>
                <c:pt idx="18">
                  <c:v>gsmdecode</c:v>
                </c:pt>
                <c:pt idx="19">
                  <c:v>gsmencode</c:v>
                </c:pt>
                <c:pt idx="20">
                  <c:v>h263enc</c:v>
                </c:pt>
                <c:pt idx="21">
                  <c:v>h264dec</c:v>
                </c:pt>
                <c:pt idx="22">
                  <c:v>h264enc</c:v>
                </c:pt>
                <c:pt idx="23">
                  <c:v>jpg2000dec</c:v>
                </c:pt>
                <c:pt idx="24">
                  <c:v>jpg2000enc</c:v>
                </c:pt>
                <c:pt idx="25">
                  <c:v>kmeans</c:v>
                </c:pt>
                <c:pt idx="26">
                  <c:v>lbm</c:v>
                </c:pt>
                <c:pt idx="27">
                  <c:v>merge</c:v>
                </c:pt>
                <c:pt idx="28">
                  <c:v>mm</c:v>
                </c:pt>
                <c:pt idx="29">
                  <c:v>mpeg2dec</c:v>
                </c:pt>
                <c:pt idx="30">
                  <c:v>mpeg2enc</c:v>
                </c:pt>
                <c:pt idx="31">
                  <c:v>mri-q</c:v>
                </c:pt>
                <c:pt idx="32">
                  <c:v>nbody</c:v>
                </c:pt>
                <c:pt idx="33">
                  <c:v>needle</c:v>
                </c:pt>
                <c:pt idx="34">
                  <c:v>nnw</c:v>
                </c:pt>
                <c:pt idx="35">
                  <c:v>radar</c:v>
                </c:pt>
                <c:pt idx="36">
                  <c:v>sad</c:v>
                </c:pt>
                <c:pt idx="37">
                  <c:v>spmv</c:v>
                </c:pt>
                <c:pt idx="38">
                  <c:v>stencil</c:v>
                </c:pt>
                <c:pt idx="39">
                  <c:v>tpacf</c:v>
                </c:pt>
                <c:pt idx="40">
                  <c:v>treesearch</c:v>
                </c:pt>
                <c:pt idx="41">
                  <c:v>vr</c:v>
                </c:pt>
                <c:pt idx="43">
                  <c:v>Average</c:v>
                </c:pt>
              </c:strCache>
            </c:strRef>
          </c:cat>
          <c:val>
            <c:numRef>
              <c:f>'[prism-workbook.xlsx]Sheet3'!$V$3:$V$46</c:f>
              <c:numCache>
                <c:formatCode>0%</c:formatCode>
                <c:ptCount val="44"/>
                <c:pt idx="0">
                  <c:v>3.3107243199935973E-3</c:v>
                </c:pt>
                <c:pt idx="1">
                  <c:v>3.4623244514772271E-2</c:v>
                </c:pt>
                <c:pt idx="2">
                  <c:v>1.8704495917491514E-3</c:v>
                </c:pt>
                <c:pt idx="3">
                  <c:v>5.9643570012406243E-2</c:v>
                </c:pt>
                <c:pt idx="4">
                  <c:v>6.9272617015232865E-2</c:v>
                </c:pt>
                <c:pt idx="5">
                  <c:v>1.79085442881333E-2</c:v>
                </c:pt>
                <c:pt idx="6">
                  <c:v>0.13899279285895524</c:v>
                </c:pt>
                <c:pt idx="7">
                  <c:v>4.7285454510925537E-3</c:v>
                </c:pt>
                <c:pt idx="8">
                  <c:v>2.6557063119727109E-2</c:v>
                </c:pt>
                <c:pt idx="9">
                  <c:v>0.27163998035171888</c:v>
                </c:pt>
                <c:pt idx="10">
                  <c:v>0.53937652579830242</c:v>
                </c:pt>
                <c:pt idx="11">
                  <c:v>3.3442700281722244E-3</c:v>
                </c:pt>
                <c:pt idx="12">
                  <c:v>4.8477436875688819E-3</c:v>
                </c:pt>
                <c:pt idx="13">
                  <c:v>0</c:v>
                </c:pt>
                <c:pt idx="14">
                  <c:v>2.2103267575173638E-3</c:v>
                </c:pt>
                <c:pt idx="15">
                  <c:v>3.1743079255708857E-2</c:v>
                </c:pt>
                <c:pt idx="16">
                  <c:v>1.2335099098733133E-2</c:v>
                </c:pt>
                <c:pt idx="17">
                  <c:v>4.6240887825046241E-2</c:v>
                </c:pt>
                <c:pt idx="18">
                  <c:v>2.1588731043000891E-2</c:v>
                </c:pt>
                <c:pt idx="19">
                  <c:v>8.2404067062637892E-3</c:v>
                </c:pt>
                <c:pt idx="20">
                  <c:v>9.3824106049871653E-4</c:v>
                </c:pt>
                <c:pt idx="21">
                  <c:v>0.14863046838759306</c:v>
                </c:pt>
                <c:pt idx="22">
                  <c:v>7.3263456034564328E-2</c:v>
                </c:pt>
                <c:pt idx="23">
                  <c:v>4.0891404602448965E-2</c:v>
                </c:pt>
                <c:pt idx="24">
                  <c:v>0.34852347273805656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1.2302768037103567E-2</c:v>
                </c:pt>
                <c:pt idx="30">
                  <c:v>0</c:v>
                </c:pt>
                <c:pt idx="31">
                  <c:v>0.26981129638479523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3">
                  <c:v>5.2210374023075143E-2</c:v>
                </c:pt>
              </c:numCache>
            </c:numRef>
          </c:val>
        </c:ser>
        <c:ser>
          <c:idx val="3"/>
          <c:order val="3"/>
          <c:tx>
            <c:strRef>
              <c:f>'[prism-workbook.xlsx]Sheet3'!$W$1:$W$2</c:f>
              <c:strCache>
                <c:ptCount val="1"/>
                <c:pt idx="0">
                  <c:v>Any Loop</c:v>
                </c:pt>
              </c:strCache>
            </c:strRef>
          </c:tx>
          <c:invertIfNegative val="0"/>
          <c:dLbls>
            <c:dLbl>
              <c:idx val="43"/>
              <c:layout>
                <c:manualLayout>
                  <c:x val="2.6818179060807332E-2"/>
                  <c:y val="-5.9640256621451429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400"/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'[prism-workbook.xlsx]Sheet3'!$S$3:$S$46</c:f>
              <c:strCache>
                <c:ptCount val="44"/>
                <c:pt idx="0">
                  <c:v>164.gzip</c:v>
                </c:pt>
                <c:pt idx="1">
                  <c:v>175.vpr</c:v>
                </c:pt>
                <c:pt idx="2">
                  <c:v>181.mcf</c:v>
                </c:pt>
                <c:pt idx="3">
                  <c:v>197.parser</c:v>
                </c:pt>
                <c:pt idx="4">
                  <c:v>256.bzip2</c:v>
                </c:pt>
                <c:pt idx="5">
                  <c:v>401.bzip2</c:v>
                </c:pt>
                <c:pt idx="6">
                  <c:v>403.gcc</c:v>
                </c:pt>
                <c:pt idx="7">
                  <c:v>429.mcf</c:v>
                </c:pt>
                <c:pt idx="8">
                  <c:v>456.hmmer</c:v>
                </c:pt>
                <c:pt idx="9">
                  <c:v>458.sjeng</c:v>
                </c:pt>
                <c:pt idx="10">
                  <c:v>464.h264ref</c:v>
                </c:pt>
                <c:pt idx="11">
                  <c:v>cjpeg1</c:v>
                </c:pt>
                <c:pt idx="12">
                  <c:v>cjpeg</c:v>
                </c:pt>
                <c:pt idx="13">
                  <c:v>conv</c:v>
                </c:pt>
                <c:pt idx="14">
                  <c:v>cutcp</c:v>
                </c:pt>
                <c:pt idx="15">
                  <c:v>djpeg1</c:v>
                </c:pt>
                <c:pt idx="16">
                  <c:v>djpeg</c:v>
                </c:pt>
                <c:pt idx="17">
                  <c:v>fft</c:v>
                </c:pt>
                <c:pt idx="18">
                  <c:v>gsmdecode</c:v>
                </c:pt>
                <c:pt idx="19">
                  <c:v>gsmencode</c:v>
                </c:pt>
                <c:pt idx="20">
                  <c:v>h263enc</c:v>
                </c:pt>
                <c:pt idx="21">
                  <c:v>h264dec</c:v>
                </c:pt>
                <c:pt idx="22">
                  <c:v>h264enc</c:v>
                </c:pt>
                <c:pt idx="23">
                  <c:v>jpg2000dec</c:v>
                </c:pt>
                <c:pt idx="24">
                  <c:v>jpg2000enc</c:v>
                </c:pt>
                <c:pt idx="25">
                  <c:v>kmeans</c:v>
                </c:pt>
                <c:pt idx="26">
                  <c:v>lbm</c:v>
                </c:pt>
                <c:pt idx="27">
                  <c:v>merge</c:v>
                </c:pt>
                <c:pt idx="28">
                  <c:v>mm</c:v>
                </c:pt>
                <c:pt idx="29">
                  <c:v>mpeg2dec</c:v>
                </c:pt>
                <c:pt idx="30">
                  <c:v>mpeg2enc</c:v>
                </c:pt>
                <c:pt idx="31">
                  <c:v>mri-q</c:v>
                </c:pt>
                <c:pt idx="32">
                  <c:v>nbody</c:v>
                </c:pt>
                <c:pt idx="33">
                  <c:v>needle</c:v>
                </c:pt>
                <c:pt idx="34">
                  <c:v>nnw</c:v>
                </c:pt>
                <c:pt idx="35">
                  <c:v>radar</c:v>
                </c:pt>
                <c:pt idx="36">
                  <c:v>sad</c:v>
                </c:pt>
                <c:pt idx="37">
                  <c:v>spmv</c:v>
                </c:pt>
                <c:pt idx="38">
                  <c:v>stencil</c:v>
                </c:pt>
                <c:pt idx="39">
                  <c:v>tpacf</c:v>
                </c:pt>
                <c:pt idx="40">
                  <c:v>treesearch</c:v>
                </c:pt>
                <c:pt idx="41">
                  <c:v>vr</c:v>
                </c:pt>
                <c:pt idx="43">
                  <c:v>Average</c:v>
                </c:pt>
              </c:strCache>
            </c:strRef>
          </c:cat>
          <c:val>
            <c:numRef>
              <c:f>'[prism-workbook.xlsx]Sheet3'!$W$3:$W$46</c:f>
              <c:numCache>
                <c:formatCode>0%</c:formatCode>
                <c:ptCount val="44"/>
                <c:pt idx="0">
                  <c:v>0.74755940309763236</c:v>
                </c:pt>
                <c:pt idx="1">
                  <c:v>0.46335122359515718</c:v>
                </c:pt>
                <c:pt idx="2">
                  <c:v>0.20429440993276038</c:v>
                </c:pt>
                <c:pt idx="3">
                  <c:v>0.24829892452023111</c:v>
                </c:pt>
                <c:pt idx="4">
                  <c:v>0.34332635139020412</c:v>
                </c:pt>
                <c:pt idx="5">
                  <c:v>0.34266873491331101</c:v>
                </c:pt>
                <c:pt idx="6">
                  <c:v>0.22389900085003234</c:v>
                </c:pt>
                <c:pt idx="7">
                  <c:v>0.28538226700613695</c:v>
                </c:pt>
                <c:pt idx="8">
                  <c:v>0.20828874746441914</c:v>
                </c:pt>
                <c:pt idx="9">
                  <c:v>9.4232186019492833E-2</c:v>
                </c:pt>
                <c:pt idx="10">
                  <c:v>5.2214096073076956E-2</c:v>
                </c:pt>
                <c:pt idx="11">
                  <c:v>0.56676224871701952</c:v>
                </c:pt>
                <c:pt idx="12">
                  <c:v>0.21268334979591902</c:v>
                </c:pt>
                <c:pt idx="13">
                  <c:v>1.1717254803518165E-2</c:v>
                </c:pt>
                <c:pt idx="14">
                  <c:v>2.332150333411892E-2</c:v>
                </c:pt>
                <c:pt idx="15">
                  <c:v>0.13528961063156678</c:v>
                </c:pt>
                <c:pt idx="16">
                  <c:v>5.7220589954693181E-2</c:v>
                </c:pt>
                <c:pt idx="17">
                  <c:v>6.6414608493816418E-2</c:v>
                </c:pt>
                <c:pt idx="18">
                  <c:v>2.2578384909466499E-2</c:v>
                </c:pt>
                <c:pt idx="19">
                  <c:v>1.0331015208746094E-2</c:v>
                </c:pt>
                <c:pt idx="20">
                  <c:v>5.4934331261770449E-2</c:v>
                </c:pt>
                <c:pt idx="21">
                  <c:v>0.28187220257453127</c:v>
                </c:pt>
                <c:pt idx="22">
                  <c:v>6.3790547849597229E-2</c:v>
                </c:pt>
                <c:pt idx="23">
                  <c:v>0.40262555815875545</c:v>
                </c:pt>
                <c:pt idx="24">
                  <c:v>3.9730121115075949E-2</c:v>
                </c:pt>
                <c:pt idx="25">
                  <c:v>0.21183020337257016</c:v>
                </c:pt>
                <c:pt idx="26">
                  <c:v>1.4936485833641195E-2</c:v>
                </c:pt>
                <c:pt idx="27">
                  <c:v>0</c:v>
                </c:pt>
                <c:pt idx="28">
                  <c:v>5.0286597539769433E-2</c:v>
                </c:pt>
                <c:pt idx="29">
                  <c:v>1.3770657674832007E-3</c:v>
                </c:pt>
                <c:pt idx="30">
                  <c:v>3.1135384319753202E-2</c:v>
                </c:pt>
                <c:pt idx="31">
                  <c:v>1.8516461516603595E-2</c:v>
                </c:pt>
                <c:pt idx="32">
                  <c:v>5.1810757398985689E-3</c:v>
                </c:pt>
                <c:pt idx="33">
                  <c:v>2.4585708511616886E-2</c:v>
                </c:pt>
                <c:pt idx="34">
                  <c:v>4.9786738962095296E-2</c:v>
                </c:pt>
                <c:pt idx="35">
                  <c:v>1.9078526460890381E-4</c:v>
                </c:pt>
                <c:pt idx="36">
                  <c:v>4.141514006837395E-3</c:v>
                </c:pt>
                <c:pt idx="37">
                  <c:v>7.1030000656469505E-3</c:v>
                </c:pt>
                <c:pt idx="38">
                  <c:v>5.5882525902885831E-2</c:v>
                </c:pt>
                <c:pt idx="39">
                  <c:v>3.3024620779022788E-2</c:v>
                </c:pt>
                <c:pt idx="40">
                  <c:v>0</c:v>
                </c:pt>
                <c:pt idx="41">
                  <c:v>0.4702915184772864</c:v>
                </c:pt>
                <c:pt idx="43">
                  <c:v>0.1462156275650183</c:v>
                </c:pt>
              </c:numCache>
            </c:numRef>
          </c:val>
        </c:ser>
        <c:ser>
          <c:idx val="4"/>
          <c:order val="4"/>
          <c:tx>
            <c:strRef>
              <c:f>'[prism-workbook.xlsx]Sheet3'!$X$1:$X$2</c:f>
              <c:strCache>
                <c:ptCount val="1"/>
                <c:pt idx="0">
                  <c:v>Direct Recursion</c:v>
                </c:pt>
              </c:strCache>
            </c:strRef>
          </c:tx>
          <c:spPr>
            <a:solidFill>
              <a:srgbClr val="7030A0"/>
            </a:solidFill>
          </c:spPr>
          <c:invertIfNegative val="0"/>
          <c:cat>
            <c:strRef>
              <c:f>'[prism-workbook.xlsx]Sheet3'!$S$3:$S$46</c:f>
              <c:strCache>
                <c:ptCount val="44"/>
                <c:pt idx="0">
                  <c:v>164.gzip</c:v>
                </c:pt>
                <c:pt idx="1">
                  <c:v>175.vpr</c:v>
                </c:pt>
                <c:pt idx="2">
                  <c:v>181.mcf</c:v>
                </c:pt>
                <c:pt idx="3">
                  <c:v>197.parser</c:v>
                </c:pt>
                <c:pt idx="4">
                  <c:v>256.bzip2</c:v>
                </c:pt>
                <c:pt idx="5">
                  <c:v>401.bzip2</c:v>
                </c:pt>
                <c:pt idx="6">
                  <c:v>403.gcc</c:v>
                </c:pt>
                <c:pt idx="7">
                  <c:v>429.mcf</c:v>
                </c:pt>
                <c:pt idx="8">
                  <c:v>456.hmmer</c:v>
                </c:pt>
                <c:pt idx="9">
                  <c:v>458.sjeng</c:v>
                </c:pt>
                <c:pt idx="10">
                  <c:v>464.h264ref</c:v>
                </c:pt>
                <c:pt idx="11">
                  <c:v>cjpeg1</c:v>
                </c:pt>
                <c:pt idx="12">
                  <c:v>cjpeg</c:v>
                </c:pt>
                <c:pt idx="13">
                  <c:v>conv</c:v>
                </c:pt>
                <c:pt idx="14">
                  <c:v>cutcp</c:v>
                </c:pt>
                <c:pt idx="15">
                  <c:v>djpeg1</c:v>
                </c:pt>
                <c:pt idx="16">
                  <c:v>djpeg</c:v>
                </c:pt>
                <c:pt idx="17">
                  <c:v>fft</c:v>
                </c:pt>
                <c:pt idx="18">
                  <c:v>gsmdecode</c:v>
                </c:pt>
                <c:pt idx="19">
                  <c:v>gsmencode</c:v>
                </c:pt>
                <c:pt idx="20">
                  <c:v>h263enc</c:v>
                </c:pt>
                <c:pt idx="21">
                  <c:v>h264dec</c:v>
                </c:pt>
                <c:pt idx="22">
                  <c:v>h264enc</c:v>
                </c:pt>
                <c:pt idx="23">
                  <c:v>jpg2000dec</c:v>
                </c:pt>
                <c:pt idx="24">
                  <c:v>jpg2000enc</c:v>
                </c:pt>
                <c:pt idx="25">
                  <c:v>kmeans</c:v>
                </c:pt>
                <c:pt idx="26">
                  <c:v>lbm</c:v>
                </c:pt>
                <c:pt idx="27">
                  <c:v>merge</c:v>
                </c:pt>
                <c:pt idx="28">
                  <c:v>mm</c:v>
                </c:pt>
                <c:pt idx="29">
                  <c:v>mpeg2dec</c:v>
                </c:pt>
                <c:pt idx="30">
                  <c:v>mpeg2enc</c:v>
                </c:pt>
                <c:pt idx="31">
                  <c:v>mri-q</c:v>
                </c:pt>
                <c:pt idx="32">
                  <c:v>nbody</c:v>
                </c:pt>
                <c:pt idx="33">
                  <c:v>needle</c:v>
                </c:pt>
                <c:pt idx="34">
                  <c:v>nnw</c:v>
                </c:pt>
                <c:pt idx="35">
                  <c:v>radar</c:v>
                </c:pt>
                <c:pt idx="36">
                  <c:v>sad</c:v>
                </c:pt>
                <c:pt idx="37">
                  <c:v>spmv</c:v>
                </c:pt>
                <c:pt idx="38">
                  <c:v>stencil</c:v>
                </c:pt>
                <c:pt idx="39">
                  <c:v>tpacf</c:v>
                </c:pt>
                <c:pt idx="40">
                  <c:v>treesearch</c:v>
                </c:pt>
                <c:pt idx="41">
                  <c:v>vr</c:v>
                </c:pt>
                <c:pt idx="43">
                  <c:v>Average</c:v>
                </c:pt>
              </c:strCache>
            </c:strRef>
          </c:cat>
          <c:val>
            <c:numRef>
              <c:f>'[prism-workbook.xlsx]Sheet3'!$X$3:$X$46</c:f>
              <c:numCache>
                <c:formatCode>0%</c:formatCode>
                <c:ptCount val="4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0.17564186112035643</c:v>
                </c:pt>
                <c:pt idx="4">
                  <c:v>0</c:v>
                </c:pt>
                <c:pt idx="5">
                  <c:v>0</c:v>
                </c:pt>
                <c:pt idx="6">
                  <c:v>7.2119995356939359E-2</c:v>
                </c:pt>
                <c:pt idx="7">
                  <c:v>7.884738815436039E-7</c:v>
                </c:pt>
                <c:pt idx="8">
                  <c:v>0</c:v>
                </c:pt>
                <c:pt idx="9">
                  <c:v>2.2577588756964827E-2</c:v>
                </c:pt>
                <c:pt idx="10">
                  <c:v>8.9414074758921872E-7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3">
                  <c:v>6.4366935202116605E-3</c:v>
                </c:pt>
              </c:numCache>
            </c:numRef>
          </c:val>
        </c:ser>
        <c:ser>
          <c:idx val="5"/>
          <c:order val="5"/>
          <c:tx>
            <c:strRef>
              <c:f>'[prism-workbook.xlsx]Sheet3'!$Y$1:$Y$2</c:f>
              <c:strCache>
                <c:ptCount val="1"/>
                <c:pt idx="0">
                  <c:v>Any Recursion</c:v>
                </c:pt>
              </c:strCache>
            </c:strRef>
          </c:tx>
          <c:invertIfNegative val="0"/>
          <c:cat>
            <c:strRef>
              <c:f>'[prism-workbook.xlsx]Sheet3'!$S$3:$S$46</c:f>
              <c:strCache>
                <c:ptCount val="44"/>
                <c:pt idx="0">
                  <c:v>164.gzip</c:v>
                </c:pt>
                <c:pt idx="1">
                  <c:v>175.vpr</c:v>
                </c:pt>
                <c:pt idx="2">
                  <c:v>181.mcf</c:v>
                </c:pt>
                <c:pt idx="3">
                  <c:v>197.parser</c:v>
                </c:pt>
                <c:pt idx="4">
                  <c:v>256.bzip2</c:v>
                </c:pt>
                <c:pt idx="5">
                  <c:v>401.bzip2</c:v>
                </c:pt>
                <c:pt idx="6">
                  <c:v>403.gcc</c:v>
                </c:pt>
                <c:pt idx="7">
                  <c:v>429.mcf</c:v>
                </c:pt>
                <c:pt idx="8">
                  <c:v>456.hmmer</c:v>
                </c:pt>
                <c:pt idx="9">
                  <c:v>458.sjeng</c:v>
                </c:pt>
                <c:pt idx="10">
                  <c:v>464.h264ref</c:v>
                </c:pt>
                <c:pt idx="11">
                  <c:v>cjpeg1</c:v>
                </c:pt>
                <c:pt idx="12">
                  <c:v>cjpeg</c:v>
                </c:pt>
                <c:pt idx="13">
                  <c:v>conv</c:v>
                </c:pt>
                <c:pt idx="14">
                  <c:v>cutcp</c:v>
                </c:pt>
                <c:pt idx="15">
                  <c:v>djpeg1</c:v>
                </c:pt>
                <c:pt idx="16">
                  <c:v>djpeg</c:v>
                </c:pt>
                <c:pt idx="17">
                  <c:v>fft</c:v>
                </c:pt>
                <c:pt idx="18">
                  <c:v>gsmdecode</c:v>
                </c:pt>
                <c:pt idx="19">
                  <c:v>gsmencode</c:v>
                </c:pt>
                <c:pt idx="20">
                  <c:v>h263enc</c:v>
                </c:pt>
                <c:pt idx="21">
                  <c:v>h264dec</c:v>
                </c:pt>
                <c:pt idx="22">
                  <c:v>h264enc</c:v>
                </c:pt>
                <c:pt idx="23">
                  <c:v>jpg2000dec</c:v>
                </c:pt>
                <c:pt idx="24">
                  <c:v>jpg2000enc</c:v>
                </c:pt>
                <c:pt idx="25">
                  <c:v>kmeans</c:v>
                </c:pt>
                <c:pt idx="26">
                  <c:v>lbm</c:v>
                </c:pt>
                <c:pt idx="27">
                  <c:v>merge</c:v>
                </c:pt>
                <c:pt idx="28">
                  <c:v>mm</c:v>
                </c:pt>
                <c:pt idx="29">
                  <c:v>mpeg2dec</c:v>
                </c:pt>
                <c:pt idx="30">
                  <c:v>mpeg2enc</c:v>
                </c:pt>
                <c:pt idx="31">
                  <c:v>mri-q</c:v>
                </c:pt>
                <c:pt idx="32">
                  <c:v>nbody</c:v>
                </c:pt>
                <c:pt idx="33">
                  <c:v>needle</c:v>
                </c:pt>
                <c:pt idx="34">
                  <c:v>nnw</c:v>
                </c:pt>
                <c:pt idx="35">
                  <c:v>radar</c:v>
                </c:pt>
                <c:pt idx="36">
                  <c:v>sad</c:v>
                </c:pt>
                <c:pt idx="37">
                  <c:v>spmv</c:v>
                </c:pt>
                <c:pt idx="38">
                  <c:v>stencil</c:v>
                </c:pt>
                <c:pt idx="39">
                  <c:v>tpacf</c:v>
                </c:pt>
                <c:pt idx="40">
                  <c:v>treesearch</c:v>
                </c:pt>
                <c:pt idx="41">
                  <c:v>vr</c:v>
                </c:pt>
                <c:pt idx="43">
                  <c:v>Average</c:v>
                </c:pt>
              </c:strCache>
            </c:strRef>
          </c:cat>
          <c:val>
            <c:numRef>
              <c:f>'[prism-workbook.xlsx]Sheet3'!$Y$3:$Y$46</c:f>
              <c:numCache>
                <c:formatCode>0%</c:formatCode>
                <c:ptCount val="4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8.1580834335971422E-2</c:v>
                </c:pt>
                <c:pt idx="4">
                  <c:v>0</c:v>
                </c:pt>
                <c:pt idx="5">
                  <c:v>0</c:v>
                </c:pt>
                <c:pt idx="6">
                  <c:v>8.2819663062748905E-2</c:v>
                </c:pt>
                <c:pt idx="7">
                  <c:v>0</c:v>
                </c:pt>
                <c:pt idx="8">
                  <c:v>0</c:v>
                </c:pt>
                <c:pt idx="9">
                  <c:v>0.31144550697058992</c:v>
                </c:pt>
                <c:pt idx="10">
                  <c:v>1.5602455998201134E-7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6.6501755373117581E-6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3">
                  <c:v>1.1329828823081131E-2</c:v>
                </c:pt>
              </c:numCache>
            </c:numRef>
          </c:val>
        </c:ser>
        <c:ser>
          <c:idx val="6"/>
          <c:order val="6"/>
          <c:tx>
            <c:strRef>
              <c:f>'[prism-workbook.xlsx]Sheet3'!$Z$1:$Z$2</c:f>
              <c:strCache>
                <c:ptCount val="1"/>
                <c:pt idx="0">
                  <c:v>Non-Loop, Non-Recursion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</c:spPr>
          <c:invertIfNegative val="0"/>
          <c:dLbls>
            <c:dLbl>
              <c:idx val="43"/>
              <c:layout>
                <c:manualLayout>
                  <c:x val="2.9876225854481232E-2"/>
                  <c:y val="-5.3949908571897069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'[prism-workbook.xlsx]Sheet3'!$S$3:$S$46</c:f>
              <c:strCache>
                <c:ptCount val="44"/>
                <c:pt idx="0">
                  <c:v>164.gzip</c:v>
                </c:pt>
                <c:pt idx="1">
                  <c:v>175.vpr</c:v>
                </c:pt>
                <c:pt idx="2">
                  <c:v>181.mcf</c:v>
                </c:pt>
                <c:pt idx="3">
                  <c:v>197.parser</c:v>
                </c:pt>
                <c:pt idx="4">
                  <c:v>256.bzip2</c:v>
                </c:pt>
                <c:pt idx="5">
                  <c:v>401.bzip2</c:v>
                </c:pt>
                <c:pt idx="6">
                  <c:v>403.gcc</c:v>
                </c:pt>
                <c:pt idx="7">
                  <c:v>429.mcf</c:v>
                </c:pt>
                <c:pt idx="8">
                  <c:v>456.hmmer</c:v>
                </c:pt>
                <c:pt idx="9">
                  <c:v>458.sjeng</c:v>
                </c:pt>
                <c:pt idx="10">
                  <c:v>464.h264ref</c:v>
                </c:pt>
                <c:pt idx="11">
                  <c:v>cjpeg1</c:v>
                </c:pt>
                <c:pt idx="12">
                  <c:v>cjpeg</c:v>
                </c:pt>
                <c:pt idx="13">
                  <c:v>conv</c:v>
                </c:pt>
                <c:pt idx="14">
                  <c:v>cutcp</c:v>
                </c:pt>
                <c:pt idx="15">
                  <c:v>djpeg1</c:v>
                </c:pt>
                <c:pt idx="16">
                  <c:v>djpeg</c:v>
                </c:pt>
                <c:pt idx="17">
                  <c:v>fft</c:v>
                </c:pt>
                <c:pt idx="18">
                  <c:v>gsmdecode</c:v>
                </c:pt>
                <c:pt idx="19">
                  <c:v>gsmencode</c:v>
                </c:pt>
                <c:pt idx="20">
                  <c:v>h263enc</c:v>
                </c:pt>
                <c:pt idx="21">
                  <c:v>h264dec</c:v>
                </c:pt>
                <c:pt idx="22">
                  <c:v>h264enc</c:v>
                </c:pt>
                <c:pt idx="23">
                  <c:v>jpg2000dec</c:v>
                </c:pt>
                <c:pt idx="24">
                  <c:v>jpg2000enc</c:v>
                </c:pt>
                <c:pt idx="25">
                  <c:v>kmeans</c:v>
                </c:pt>
                <c:pt idx="26">
                  <c:v>lbm</c:v>
                </c:pt>
                <c:pt idx="27">
                  <c:v>merge</c:v>
                </c:pt>
                <c:pt idx="28">
                  <c:v>mm</c:v>
                </c:pt>
                <c:pt idx="29">
                  <c:v>mpeg2dec</c:v>
                </c:pt>
                <c:pt idx="30">
                  <c:v>mpeg2enc</c:v>
                </c:pt>
                <c:pt idx="31">
                  <c:v>mri-q</c:v>
                </c:pt>
                <c:pt idx="32">
                  <c:v>nbody</c:v>
                </c:pt>
                <c:pt idx="33">
                  <c:v>needle</c:v>
                </c:pt>
                <c:pt idx="34">
                  <c:v>nnw</c:v>
                </c:pt>
                <c:pt idx="35">
                  <c:v>radar</c:v>
                </c:pt>
                <c:pt idx="36">
                  <c:v>sad</c:v>
                </c:pt>
                <c:pt idx="37">
                  <c:v>spmv</c:v>
                </c:pt>
                <c:pt idx="38">
                  <c:v>stencil</c:v>
                </c:pt>
                <c:pt idx="39">
                  <c:v>tpacf</c:v>
                </c:pt>
                <c:pt idx="40">
                  <c:v>treesearch</c:v>
                </c:pt>
                <c:pt idx="41">
                  <c:v>vr</c:v>
                </c:pt>
                <c:pt idx="43">
                  <c:v>Average</c:v>
                </c:pt>
              </c:strCache>
            </c:strRef>
          </c:cat>
          <c:val>
            <c:numRef>
              <c:f>'[prism-workbook.xlsx]Sheet3'!$Z$3:$Z$46</c:f>
              <c:numCache>
                <c:formatCode>0%</c:formatCode>
                <c:ptCount val="44"/>
                <c:pt idx="0">
                  <c:v>3.7054699018966852E-3</c:v>
                </c:pt>
                <c:pt idx="1">
                  <c:v>0.31465331105956995</c:v>
                </c:pt>
                <c:pt idx="2">
                  <c:v>2.9263328919253428E-3</c:v>
                </c:pt>
                <c:pt idx="3">
                  <c:v>0.20286788871614869</c:v>
                </c:pt>
                <c:pt idx="4">
                  <c:v>0.34051406142694352</c:v>
                </c:pt>
                <c:pt idx="5">
                  <c:v>1.4861219626844946E-3</c:v>
                </c:pt>
                <c:pt idx="6">
                  <c:v>0.35441428998092139</c:v>
                </c:pt>
                <c:pt idx="7">
                  <c:v>7.3903487958393299E-3</c:v>
                </c:pt>
                <c:pt idx="8">
                  <c:v>0.15407954881654462</c:v>
                </c:pt>
                <c:pt idx="9">
                  <c:v>2.4903642196583142E-4</c:v>
                </c:pt>
                <c:pt idx="10">
                  <c:v>0.2783761694712128</c:v>
                </c:pt>
                <c:pt idx="11">
                  <c:v>4.1481679989497366E-2</c:v>
                </c:pt>
                <c:pt idx="12">
                  <c:v>1.5575856351889517E-2</c:v>
                </c:pt>
                <c:pt idx="13">
                  <c:v>1.2759009978324798E-4</c:v>
                </c:pt>
                <c:pt idx="14">
                  <c:v>3.9648981742059775E-3</c:v>
                </c:pt>
                <c:pt idx="15">
                  <c:v>4.0009453103799109E-2</c:v>
                </c:pt>
                <c:pt idx="16">
                  <c:v>3.0638745069092366E-2</c:v>
                </c:pt>
                <c:pt idx="17">
                  <c:v>0.41383781235266381</c:v>
                </c:pt>
                <c:pt idx="18">
                  <c:v>4.9241842918483103E-2</c:v>
                </c:pt>
                <c:pt idx="19">
                  <c:v>4.7496783744731652E-2</c:v>
                </c:pt>
                <c:pt idx="20">
                  <c:v>6.0008136543913126E-3</c:v>
                </c:pt>
                <c:pt idx="21">
                  <c:v>0.29996271151400733</c:v>
                </c:pt>
                <c:pt idx="22">
                  <c:v>0.18323807841392703</c:v>
                </c:pt>
                <c:pt idx="23">
                  <c:v>2.3135619967995513E-3</c:v>
                </c:pt>
                <c:pt idx="24">
                  <c:v>0.13354876348465849</c:v>
                </c:pt>
                <c:pt idx="25">
                  <c:v>1.8719861023641649E-5</c:v>
                </c:pt>
                <c:pt idx="26">
                  <c:v>1.0969337008723823E-3</c:v>
                </c:pt>
                <c:pt idx="27">
                  <c:v>2.0983467571005221E-3</c:v>
                </c:pt>
                <c:pt idx="28">
                  <c:v>3.6839054550141803E-4</c:v>
                </c:pt>
                <c:pt idx="29">
                  <c:v>2.9640708749512079E-4</c:v>
                </c:pt>
                <c:pt idx="30">
                  <c:v>0.30918662113947182</c:v>
                </c:pt>
                <c:pt idx="31">
                  <c:v>0.71167224209860125</c:v>
                </c:pt>
                <c:pt idx="32">
                  <c:v>5.2382199576150867E-5</c:v>
                </c:pt>
                <c:pt idx="33">
                  <c:v>1.9512467072713147E-4</c:v>
                </c:pt>
                <c:pt idx="34">
                  <c:v>7.4079693680092706E-2</c:v>
                </c:pt>
                <c:pt idx="35">
                  <c:v>4.6468837426871801E-6</c:v>
                </c:pt>
                <c:pt idx="36">
                  <c:v>2.4520951711881622E-4</c:v>
                </c:pt>
                <c:pt idx="37">
                  <c:v>9.1905730978836253E-5</c:v>
                </c:pt>
                <c:pt idx="38">
                  <c:v>2.701942378702249E-5</c:v>
                </c:pt>
                <c:pt idx="39">
                  <c:v>1.3339431359105092E-4</c:v>
                </c:pt>
                <c:pt idx="40">
                  <c:v>6.2069265162056908E-6</c:v>
                </c:pt>
                <c:pt idx="41">
                  <c:v>1.0837118114737088E-4</c:v>
                </c:pt>
                <c:pt idx="43">
                  <c:v>9.5899590143593477E-2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9"/>
        <c:overlap val="100"/>
        <c:axId val="285598832"/>
        <c:axId val="285599392"/>
      </c:barChart>
      <c:catAx>
        <c:axId val="2855988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 rot="-5400000" vert="horz"/>
          <a:lstStyle/>
          <a:p>
            <a:pPr>
              <a:defRPr sz="1300"/>
            </a:pPr>
            <a:endParaRPr lang="en-US"/>
          </a:p>
        </c:txPr>
        <c:crossAx val="285599392"/>
        <c:crosses val="autoZero"/>
        <c:auto val="1"/>
        <c:lblAlgn val="ctr"/>
        <c:lblOffset val="100"/>
        <c:noMultiLvlLbl val="0"/>
      </c:catAx>
      <c:valAx>
        <c:axId val="285599392"/>
        <c:scaling>
          <c:orientation val="minMax"/>
          <c:max val="1"/>
        </c:scaling>
        <c:delete val="0"/>
        <c:axPos val="l"/>
        <c:majorGridlines/>
        <c:numFmt formatCode="0%" sourceLinked="1"/>
        <c:majorTickMark val="none"/>
        <c:minorTickMark val="none"/>
        <c:tickLblPos val="nextTo"/>
        <c:txPr>
          <a:bodyPr rot="-60000000" vert="horz"/>
          <a:lstStyle/>
          <a:p>
            <a:pPr>
              <a:defRPr sz="1600"/>
            </a:pPr>
            <a:endParaRPr lang="en-US"/>
          </a:p>
        </c:txPr>
        <c:crossAx val="285598832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4.75089007586703E-2"/>
          <c:y val="0.81389554235694406"/>
          <c:w val="0.93967891018424898"/>
          <c:h val="0.18439802628295113"/>
        </c:manualLayout>
      </c:layout>
      <c:overlay val="0"/>
      <c:txPr>
        <a:bodyPr rot="0" vert="horz"/>
        <a:lstStyle/>
        <a:p>
          <a:pPr>
            <a:defRPr sz="16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2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F9C16-469E-442E-82D6-1C5EB387F4AE}" type="datetimeFigureOut">
              <a:rPr lang="en-US" smtClean="0"/>
              <a:t>3/31/2014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1F374-94F9-4064-9DE2-7C00D7021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97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F9C16-469E-442E-82D6-1C5EB387F4AE}" type="datetimeFigureOut">
              <a:rPr lang="en-US" smtClean="0"/>
              <a:t>3/31/2014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1F374-94F9-4064-9DE2-7C00D7021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668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F9C16-469E-442E-82D6-1C5EB387F4AE}" type="datetimeFigureOut">
              <a:rPr lang="en-US" smtClean="0"/>
              <a:t>3/31/2014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1F374-94F9-4064-9DE2-7C00D7021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98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F9C16-469E-442E-82D6-1C5EB387F4AE}" type="datetimeFigureOut">
              <a:rPr lang="en-US" smtClean="0"/>
              <a:t>3/31/2014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1F374-94F9-4064-9DE2-7C00D7021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07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F9C16-469E-442E-82D6-1C5EB387F4AE}" type="datetimeFigureOut">
              <a:rPr lang="en-US" smtClean="0"/>
              <a:t>3/31/2014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1F374-94F9-4064-9DE2-7C00D7021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282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F9C16-469E-442E-82D6-1C5EB387F4AE}" type="datetimeFigureOut">
              <a:rPr lang="en-US" smtClean="0"/>
              <a:t>3/31/2014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1F374-94F9-4064-9DE2-7C00D7021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55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F9C16-469E-442E-82D6-1C5EB387F4AE}" type="datetimeFigureOut">
              <a:rPr lang="en-US" smtClean="0"/>
              <a:t>3/31/2014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1F374-94F9-4064-9DE2-7C00D7021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866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F9C16-469E-442E-82D6-1C5EB387F4AE}" type="datetimeFigureOut">
              <a:rPr lang="en-US" smtClean="0"/>
              <a:t>3/31/2014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1F374-94F9-4064-9DE2-7C00D7021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933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F9C16-469E-442E-82D6-1C5EB387F4AE}" type="datetimeFigureOut">
              <a:rPr lang="en-US" smtClean="0"/>
              <a:t>3/31/2014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1F374-94F9-4064-9DE2-7C00D7021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614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F9C16-469E-442E-82D6-1C5EB387F4AE}" type="datetimeFigureOut">
              <a:rPr lang="en-US" smtClean="0"/>
              <a:t>3/31/2014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1F374-94F9-4064-9DE2-7C00D7021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025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F9C16-469E-442E-82D6-1C5EB387F4AE}" type="datetimeFigureOut">
              <a:rPr lang="en-US" smtClean="0"/>
              <a:t>3/31/2014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1F374-94F9-4064-9DE2-7C00D7021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947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8F9C16-469E-442E-82D6-1C5EB387F4AE}" type="datetimeFigureOut">
              <a:rPr lang="en-US" smtClean="0"/>
              <a:t>3/31/2014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71F374-94F9-4064-9DE2-7C00D7021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65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/>
        </p:nvGraphicFramePr>
        <p:xfrm>
          <a:off x="1068160" y="1299482"/>
          <a:ext cx="10055679" cy="42590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21765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>
            <a:graphicFrameLocks/>
          </p:cNvGraphicFramePr>
          <p:nvPr/>
        </p:nvGraphicFramePr>
        <p:xfrm>
          <a:off x="1279071" y="1299482"/>
          <a:ext cx="9633857" cy="42590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81739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56406406"/>
              </p:ext>
            </p:extLst>
          </p:nvPr>
        </p:nvGraphicFramePr>
        <p:xfrm>
          <a:off x="315310" y="1074964"/>
          <a:ext cx="11094279" cy="47080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04207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16451</TotalTime>
  <Words>9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Tony Nowatzki</dc:creator>
  <cp:lastModifiedBy>Tony Nowatzki</cp:lastModifiedBy>
  <cp:revision>4</cp:revision>
  <dcterms:created xsi:type="dcterms:W3CDTF">2014-03-20T05:51:43Z</dcterms:created>
  <dcterms:modified xsi:type="dcterms:W3CDTF">2014-03-31T16:24:00Z</dcterms:modified>
</cp:coreProperties>
</file>